
<file path=[Content_Types].xml><?xml version="1.0" encoding="utf-8"?>
<Types xmlns="http://schemas.openxmlformats.org/package/2006/content-types">
  <Default Extension="jpeg" ContentType="image/jpeg"/>
  <Default Extension="JPG" ContentType="image/.jpg"/>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06" r:id="rId3"/>
    <p:sldId id="288" r:id="rId4"/>
    <p:sldId id="307" r:id="rId5"/>
    <p:sldId id="317" r:id="rId6"/>
    <p:sldId id="327" r:id="rId7"/>
    <p:sldId id="328" r:id="rId8"/>
    <p:sldId id="329" r:id="rId9"/>
    <p:sldId id="330" r:id="rId10"/>
    <p:sldId id="331" r:id="rId11"/>
    <p:sldId id="332" r:id="rId12"/>
    <p:sldId id="333" r:id="rId13"/>
    <p:sldId id="338" r:id="rId14"/>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sng"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sng"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sng"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sng"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sng"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sng"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sng"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sng"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sng"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FF00"/>
    <a:srgbClr val="008000"/>
    <a:srgbClr val="FF33CC"/>
    <a:srgbClr val="000000"/>
    <a:srgbClr val="FF0066"/>
    <a:srgbClr val="0066FF"/>
    <a:srgbClr val="6633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45"/>
    <p:restoredTop sz="94560"/>
  </p:normalViewPr>
  <p:slideViewPr>
    <p:cSldViewPr showGuides="1">
      <p:cViewPr>
        <p:scale>
          <a:sx n="81" d="100"/>
          <a:sy n="81" d="100"/>
        </p:scale>
        <p:origin x="-105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sp>
        <p:nvSpPr>
          <p:cNvPr id="10" name="AutoShape 2" descr="Large grid"/>
          <p:cNvSpPr>
            <a:spLocks noChangeArrowheads="1"/>
          </p:cNvSpPr>
          <p:nvPr/>
        </p:nvSpPr>
        <p:spPr bwMode="auto">
          <a:xfrm>
            <a:off x="0" y="6172200"/>
            <a:ext cx="9144000" cy="685800"/>
          </a:xfrm>
          <a:prstGeom prst="flowChartProcess">
            <a:avLst/>
          </a:prstGeom>
          <a:pattFill prst="lgGrid">
            <a:fgClr>
              <a:schemeClr val="folHlink">
                <a:alpha val="39999"/>
              </a:schemeClr>
            </a:fgClr>
            <a:bgClr>
              <a:schemeClr val="bg1">
                <a:alpha val="39999"/>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sng"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1" name="AutoShape 8"/>
          <p:cNvSpPr>
            <a:spLocks noChangeArrowheads="1"/>
          </p:cNvSpPr>
          <p:nvPr/>
        </p:nvSpPr>
        <p:spPr bwMode="auto">
          <a:xfrm>
            <a:off x="1371600" y="0"/>
            <a:ext cx="7772400" cy="990600"/>
          </a:xfrm>
          <a:prstGeom prst="flowChartProcess">
            <a:avLst/>
          </a:prstGeom>
          <a:solidFill>
            <a:schemeClr val="folHlink">
              <a:alpha val="43137"/>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sng"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2" name="AutoShape 9" descr="Large grid"/>
          <p:cNvSpPr>
            <a:spLocks noChangeArrowheads="1"/>
          </p:cNvSpPr>
          <p:nvPr/>
        </p:nvSpPr>
        <p:spPr bwMode="auto">
          <a:xfrm>
            <a:off x="0" y="0"/>
            <a:ext cx="3352800" cy="990600"/>
          </a:xfrm>
          <a:prstGeom prst="flowChartProcess">
            <a:avLst/>
          </a:prstGeom>
          <a:pattFill prst="lgGrid">
            <a:fgClr>
              <a:schemeClr val="folHlink">
                <a:alpha val="52156"/>
              </a:schemeClr>
            </a:fgClr>
            <a:bgClr>
              <a:schemeClr val="bg1">
                <a:alpha val="52156"/>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sng"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201731" name="Rectangle 3"/>
          <p:cNvSpPr>
            <a:spLocks noGrp="1" noChangeArrowheads="1"/>
          </p:cNvSpPr>
          <p:nvPr>
            <p:ph type="ctrTitle"/>
          </p:nvPr>
        </p:nvSpPr>
        <p:spPr>
          <a:xfrm>
            <a:off x="457200" y="1447800"/>
            <a:ext cx="7620000" cy="2076450"/>
          </a:xfrm>
        </p:spPr>
        <p:txBody>
          <a:bodyPr/>
          <a:lstStyle>
            <a:lvl1pPr>
              <a:defRPr sz="6000" b="1"/>
            </a:lvl1pPr>
          </a:lstStyle>
          <a:p>
            <a:pPr lvl="0"/>
            <a:r>
              <a:rPr lang="en-US" noProof="0" smtClean="0"/>
              <a:t>Click to edit Master title style</a:t>
            </a:r>
            <a:endParaRPr lang="en-US" noProof="0" smtClean="0"/>
          </a:p>
        </p:txBody>
      </p:sp>
      <p:sp>
        <p:nvSpPr>
          <p:cNvPr id="201732" name="Rectangle 4"/>
          <p:cNvSpPr>
            <a:spLocks noGrp="1" noChangeArrowheads="1"/>
          </p:cNvSpPr>
          <p:nvPr>
            <p:ph type="subTitle" idx="1"/>
          </p:nvPr>
        </p:nvSpPr>
        <p:spPr>
          <a:xfrm>
            <a:off x="457200" y="3733800"/>
            <a:ext cx="7620000" cy="1752600"/>
          </a:xfrm>
        </p:spPr>
        <p:txBody>
          <a:bodyPr/>
          <a:lstStyle>
            <a:lvl1pPr marL="0" indent="0">
              <a:buFontTx/>
              <a:buNone/>
              <a:defRPr sz="3600"/>
            </a:lvl1pPr>
          </a:lstStyle>
          <a:p>
            <a:pPr lvl="0"/>
            <a:r>
              <a:rPr lang="en-US" noProof="0" smtClean="0"/>
              <a:t>Click to edit Master subtitle style</a:t>
            </a:r>
            <a:endParaRPr lang="en-US" noProof="0" smtClean="0"/>
          </a:p>
        </p:txBody>
      </p:sp>
      <p:sp>
        <p:nvSpPr>
          <p:cNvPr id="13" name="Rectangle 5"/>
          <p:cNvSpPr>
            <a:spLocks noGrp="1" noChangeArrowheads="1"/>
          </p:cNvSpPr>
          <p:nvPr>
            <p:ph type="dt" sz="half" idx="2"/>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4" name="Rectangle 6"/>
          <p:cNvSpPr>
            <a:spLocks noGrp="1" noChangeArrowheads="1"/>
          </p:cNvSpPr>
          <p:nvPr>
            <p:ph type="ftr" sz="quarter" idx="3"/>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5" name="Rectangle 7"/>
          <p:cNvSpPr>
            <a:spLocks noGrp="1" noChangeArrowheads="1"/>
          </p:cNvSpPr>
          <p:nvPr>
            <p:ph type="sldNum" sz="quarter" idx="4"/>
          </p:nvPr>
        </p:nvSpPr>
        <p:spPr bwMode="auto">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
            <a:pPr algn="r" eaLnBrk="1" hangingPunct="1">
              <a:buNone/>
            </a:pPr>
            <a:fld id="{9A0DB2DC-4C9A-4742-B13C-FB6460FD3503}"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rgbClr val="729A00"/>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AutoShape 2" descr="Large grid"/>
          <p:cNvSpPr>
            <a:spLocks noChangeArrowheads="1"/>
          </p:cNvSpPr>
          <p:nvPr/>
        </p:nvSpPr>
        <p:spPr bwMode="auto">
          <a:xfrm>
            <a:off x="0" y="6172200"/>
            <a:ext cx="9144000" cy="685800"/>
          </a:xfrm>
          <a:prstGeom prst="flowChartProcess">
            <a:avLst/>
          </a:prstGeom>
          <a:pattFill prst="lgGrid">
            <a:fgClr>
              <a:schemeClr val="folHlink">
                <a:alpha val="52156"/>
              </a:schemeClr>
            </a:fgClr>
            <a:bgClr>
              <a:schemeClr val="bg1">
                <a:alpha val="52156"/>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sng"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27" name="AutoShape 3" descr="Large grid"/>
          <p:cNvSpPr>
            <a:spLocks noChangeArrowheads="1"/>
          </p:cNvSpPr>
          <p:nvPr/>
        </p:nvSpPr>
        <p:spPr bwMode="auto">
          <a:xfrm>
            <a:off x="0" y="0"/>
            <a:ext cx="3352800" cy="1447800"/>
          </a:xfrm>
          <a:prstGeom prst="flowChartProcess">
            <a:avLst/>
          </a:prstGeom>
          <a:pattFill prst="lgGrid">
            <a:fgClr>
              <a:schemeClr val="folHlink">
                <a:alpha val="52156"/>
              </a:schemeClr>
            </a:fgClr>
            <a:bgClr>
              <a:schemeClr val="bg1">
                <a:alpha val="52156"/>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sng"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28" name="AutoShape 4"/>
          <p:cNvSpPr>
            <a:spLocks noChangeArrowheads="1"/>
          </p:cNvSpPr>
          <p:nvPr/>
        </p:nvSpPr>
        <p:spPr bwMode="auto">
          <a:xfrm>
            <a:off x="1371600" y="0"/>
            <a:ext cx="7772400" cy="1447800"/>
          </a:xfrm>
          <a:prstGeom prst="flowChartProcess">
            <a:avLst/>
          </a:prstGeom>
          <a:solidFill>
            <a:schemeClr val="folHlink">
              <a:alpha val="4196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sng"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p:cNvSpPr>
          <p:nvPr>
            <p:ph type="title"/>
          </p:nvPr>
        </p:nvSpPr>
        <p:spPr>
          <a:xfrm>
            <a:off x="457200" y="274638"/>
            <a:ext cx="8229600" cy="1143000"/>
          </a:xfrm>
          <a:prstGeom prst="rect">
            <a:avLst/>
          </a:prstGeom>
          <a:noFill/>
          <a:ln w="9525">
            <a:noFill/>
          </a:ln>
        </p:spPr>
        <p:txBody>
          <a:bodyPr anchor="ctr" anchorCtr="0"/>
          <a:p>
            <a:pPr lvl="0"/>
            <a:r>
              <a:rPr dirty="0"/>
              <a:t>Click to edit Master title style</a:t>
            </a:r>
            <a:endParaRPr dirty="0"/>
          </a:p>
        </p:txBody>
      </p:sp>
      <p:sp>
        <p:nvSpPr>
          <p:cNvPr id="1030" name="Rectangle 6"/>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200711" name="Rectangle 7"/>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u="none">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00712" name="Rectangle 8"/>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u="none">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00713" name="Rectangle 9"/>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l" rtl="0" eaLnBrk="0" fontAlgn="base" hangingPunct="0">
        <a:spcBef>
          <a:spcPct val="0"/>
        </a:spcBef>
        <a:spcAft>
          <a:spcPct val="0"/>
        </a:spcAft>
        <a:defRPr sz="4400" kern="1200">
          <a:solidFill>
            <a:srgbClr val="729A00"/>
          </a:solidFill>
          <a:latin typeface="+mj-lt"/>
          <a:ea typeface="+mj-ea"/>
          <a:cs typeface="+mj-cs"/>
        </a:defRPr>
      </a:lvl1pPr>
      <a:lvl2pPr algn="l" rtl="0" eaLnBrk="0" fontAlgn="base" hangingPunct="0">
        <a:spcBef>
          <a:spcPct val="0"/>
        </a:spcBef>
        <a:spcAft>
          <a:spcPct val="0"/>
        </a:spcAft>
        <a:defRPr sz="4400">
          <a:solidFill>
            <a:srgbClr val="729A00"/>
          </a:solidFill>
          <a:latin typeface="Arial" panose="020B0604020202020204" pitchFamily="34" charset="0"/>
        </a:defRPr>
      </a:lvl2pPr>
      <a:lvl3pPr algn="l" rtl="0" eaLnBrk="0" fontAlgn="base" hangingPunct="0">
        <a:spcBef>
          <a:spcPct val="0"/>
        </a:spcBef>
        <a:spcAft>
          <a:spcPct val="0"/>
        </a:spcAft>
        <a:defRPr sz="4400">
          <a:solidFill>
            <a:srgbClr val="729A00"/>
          </a:solidFill>
          <a:latin typeface="Arial" panose="020B0604020202020204" pitchFamily="34" charset="0"/>
        </a:defRPr>
      </a:lvl3pPr>
      <a:lvl4pPr algn="l" rtl="0" eaLnBrk="0" fontAlgn="base" hangingPunct="0">
        <a:spcBef>
          <a:spcPct val="0"/>
        </a:spcBef>
        <a:spcAft>
          <a:spcPct val="0"/>
        </a:spcAft>
        <a:defRPr sz="4400">
          <a:solidFill>
            <a:srgbClr val="729A00"/>
          </a:solidFill>
          <a:latin typeface="Arial" panose="020B0604020202020204" pitchFamily="34" charset="0"/>
        </a:defRPr>
      </a:lvl4pPr>
      <a:lvl5pPr algn="l" rtl="0" eaLnBrk="0" fontAlgn="base" hangingPunct="0">
        <a:spcBef>
          <a:spcPct val="0"/>
        </a:spcBef>
        <a:spcAft>
          <a:spcPct val="0"/>
        </a:spcAft>
        <a:defRPr sz="4400">
          <a:solidFill>
            <a:srgbClr val="729A00"/>
          </a:solidFill>
          <a:latin typeface="Arial" panose="020B0604020202020204" pitchFamily="34" charset="0"/>
        </a:defRPr>
      </a:lvl5pPr>
      <a:lvl6pPr marL="457200" algn="l" rtl="0" fontAlgn="base">
        <a:spcBef>
          <a:spcPct val="0"/>
        </a:spcBef>
        <a:spcAft>
          <a:spcPct val="0"/>
        </a:spcAft>
        <a:defRPr sz="4400">
          <a:solidFill>
            <a:srgbClr val="729A00"/>
          </a:solidFill>
          <a:latin typeface="Arial" panose="020B0604020202020204" pitchFamily="34" charset="0"/>
        </a:defRPr>
      </a:lvl6pPr>
      <a:lvl7pPr marL="914400" algn="l" rtl="0" fontAlgn="base">
        <a:spcBef>
          <a:spcPct val="0"/>
        </a:spcBef>
        <a:spcAft>
          <a:spcPct val="0"/>
        </a:spcAft>
        <a:defRPr sz="4400">
          <a:solidFill>
            <a:srgbClr val="729A00"/>
          </a:solidFill>
          <a:latin typeface="Arial" panose="020B0604020202020204" pitchFamily="34" charset="0"/>
        </a:defRPr>
      </a:lvl7pPr>
      <a:lvl8pPr marL="1371600" algn="l" rtl="0" fontAlgn="base">
        <a:spcBef>
          <a:spcPct val="0"/>
        </a:spcBef>
        <a:spcAft>
          <a:spcPct val="0"/>
        </a:spcAft>
        <a:defRPr sz="4400">
          <a:solidFill>
            <a:srgbClr val="729A00"/>
          </a:solidFill>
          <a:latin typeface="Arial" panose="020B0604020202020204" pitchFamily="34" charset="0"/>
        </a:defRPr>
      </a:lvl8pPr>
      <a:lvl9pPr marL="1828800" algn="l" rtl="0" fontAlgn="base">
        <a:spcBef>
          <a:spcPct val="0"/>
        </a:spcBef>
        <a:spcAft>
          <a:spcPct val="0"/>
        </a:spcAft>
        <a:defRPr sz="4400">
          <a:solidFill>
            <a:srgbClr val="729A00"/>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rgbClr val="729A00"/>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729A00"/>
          </a:solidFill>
          <a:latin typeface="+mn-lt"/>
          <a:ea typeface="+mn-ea"/>
          <a:cs typeface="+mn-cs"/>
        </a:defRPr>
      </a:lvl2pPr>
      <a:lvl3pPr marL="1143000" indent="-228600" algn="l" rtl="0" eaLnBrk="0" fontAlgn="base" hangingPunct="0">
        <a:spcBef>
          <a:spcPct val="20000"/>
        </a:spcBef>
        <a:spcAft>
          <a:spcPct val="0"/>
        </a:spcAft>
        <a:buChar char="•"/>
        <a:defRPr sz="2400" kern="1200">
          <a:solidFill>
            <a:srgbClr val="729A00"/>
          </a:solidFill>
          <a:latin typeface="+mn-lt"/>
          <a:ea typeface="+mn-ea"/>
          <a:cs typeface="+mn-cs"/>
        </a:defRPr>
      </a:lvl3pPr>
      <a:lvl4pPr marL="1600200" indent="-228600" algn="l" rtl="0" eaLnBrk="0" fontAlgn="base" hangingPunct="0">
        <a:spcBef>
          <a:spcPct val="20000"/>
        </a:spcBef>
        <a:spcAft>
          <a:spcPct val="0"/>
        </a:spcAft>
        <a:buChar char="–"/>
        <a:defRPr sz="2000" kern="1200">
          <a:solidFill>
            <a:srgbClr val="729A00"/>
          </a:solidFill>
          <a:latin typeface="+mn-lt"/>
          <a:ea typeface="+mn-ea"/>
          <a:cs typeface="+mn-cs"/>
        </a:defRPr>
      </a:lvl4pPr>
      <a:lvl5pPr marL="2057400" indent="-228600" algn="l" rtl="0" eaLnBrk="0" fontAlgn="base" hangingPunct="0">
        <a:spcBef>
          <a:spcPct val="20000"/>
        </a:spcBef>
        <a:spcAft>
          <a:spcPct val="0"/>
        </a:spcAft>
        <a:buChar char="»"/>
        <a:defRPr sz="2000" kern="1200">
          <a:solidFill>
            <a:srgbClr val="729A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2.xml"/><Relationship Id="rId2" Type="http://schemas.openxmlformats.org/officeDocument/2006/relationships/image" Target="../media/image2.wmf"/><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12.xml"/><Relationship Id="rId7" Type="http://schemas.openxmlformats.org/officeDocument/2006/relationships/tags" Target="../tags/tag4.xml"/><Relationship Id="rId6" Type="http://schemas.openxmlformats.org/officeDocument/2006/relationships/image" Target="../media/image5.png"/><Relationship Id="rId5" Type="http://schemas.openxmlformats.org/officeDocument/2006/relationships/hyperlink" Target="http://bayimages.net/washington-dc/white-house/i11390.html" TargetMode="External"/><Relationship Id="rId4" Type="http://schemas.openxmlformats.org/officeDocument/2006/relationships/image" Target="../media/image4.png"/><Relationship Id="rId3" Type="http://schemas.openxmlformats.org/officeDocument/2006/relationships/hyperlink" Target="http://bayimages.net/washington-dc/white-house/i11383.html" TargetMode="External"/><Relationship Id="rId2" Type="http://schemas.openxmlformats.org/officeDocument/2006/relationships/image" Target="NULL" TargetMode="Externa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2.xml"/><Relationship Id="rId7" Type="http://schemas.openxmlformats.org/officeDocument/2006/relationships/tags" Target="../tags/tag5.xml"/><Relationship Id="rId6" Type="http://schemas.openxmlformats.org/officeDocument/2006/relationships/image" Target="../media/image5.png"/><Relationship Id="rId5" Type="http://schemas.openxmlformats.org/officeDocument/2006/relationships/hyperlink" Target="http://bayimages.net/washington-dc/white-house/i11390.html" TargetMode="External"/><Relationship Id="rId4" Type="http://schemas.openxmlformats.org/officeDocument/2006/relationships/image" Target="../media/image4.png"/><Relationship Id="rId3" Type="http://schemas.openxmlformats.org/officeDocument/2006/relationships/hyperlink" Target="http://bayimages.net/washington-dc/white-house/i11383.html" TargetMode="External"/><Relationship Id="rId2" Type="http://schemas.openxmlformats.org/officeDocument/2006/relationships/image" Target="NULL" TargetMode="Externa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2451" name="Text Box 3"/>
          <p:cNvSpPr txBox="1"/>
          <p:nvPr/>
        </p:nvSpPr>
        <p:spPr>
          <a:xfrm>
            <a:off x="1517650" y="2159000"/>
            <a:ext cx="5791200" cy="1446213"/>
          </a:xfrm>
          <a:prstGeom prst="rect">
            <a:avLst/>
          </a:prstGeom>
          <a:noFill/>
          <a:ln w="9525">
            <a:noFill/>
          </a:ln>
        </p:spPr>
        <p:txBody>
          <a:bodyPr>
            <a:spAutoFit/>
          </a:bodyPr>
          <a:p>
            <a:pPr algn="ctr">
              <a:spcBef>
                <a:spcPct val="50000"/>
              </a:spcBef>
            </a:pPr>
            <a:r>
              <a:rPr sz="8800" i="1" u="none" dirty="0">
                <a:solidFill>
                  <a:srgbClr val="FF0000"/>
                </a:solidFill>
                <a:latin typeface="Arial Black" panose="020B0A04020102020204" pitchFamily="34" charset="0"/>
              </a:rPr>
              <a:t>Welcome </a:t>
            </a:r>
            <a:endParaRPr sz="8800" i="1" u="none" dirty="0">
              <a:solidFill>
                <a:srgbClr val="FF0000"/>
              </a:solidFill>
              <a:latin typeface="Arial Black" panose="020B0A04020102020204" pitchFamily="34" charset="0"/>
            </a:endParaRPr>
          </a:p>
        </p:txBody>
      </p:sp>
    </p:spTree>
    <p:custDataLst>
      <p:tags r:id="rId1"/>
    </p:custData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32451"/>
                                        </p:tgtEl>
                                        <p:attrNameLst>
                                          <p:attrName>style.visibility</p:attrName>
                                        </p:attrNameLst>
                                      </p:cBhvr>
                                      <p:to>
                                        <p:strVal val="visible"/>
                                      </p:to>
                                    </p:set>
                                    <p:anim calcmode="lin" valueType="num">
                                      <p:cBhvr>
                                        <p:cTn id="7" dur="1000" fill="hold"/>
                                        <p:tgtEl>
                                          <p:spTgt spid="232451"/>
                                        </p:tgtEl>
                                        <p:attrNameLst>
                                          <p:attrName>ppt_w</p:attrName>
                                        </p:attrNameLst>
                                      </p:cBhvr>
                                      <p:tavLst>
                                        <p:tav tm="0">
                                          <p:val>
                                            <p:fltVal val="0.000000"/>
                                          </p:val>
                                        </p:tav>
                                        <p:tav tm="100000">
                                          <p:val>
                                            <p:strVal val="#ppt_w"/>
                                          </p:val>
                                        </p:tav>
                                      </p:tavLst>
                                    </p:anim>
                                    <p:anim calcmode="lin" valueType="num">
                                      <p:cBhvr>
                                        <p:cTn id="8" dur="1000" fill="hold"/>
                                        <p:tgtEl>
                                          <p:spTgt spid="232451"/>
                                        </p:tgtEl>
                                        <p:attrNameLst>
                                          <p:attrName>ppt_h</p:attrName>
                                        </p:attrNameLst>
                                      </p:cBhvr>
                                      <p:tavLst>
                                        <p:tav tm="0">
                                          <p:val>
                                            <p:fltVal val="0.000000"/>
                                          </p:val>
                                        </p:tav>
                                        <p:tav tm="100000">
                                          <p:val>
                                            <p:strVal val="#ppt_h"/>
                                          </p:val>
                                        </p:tav>
                                      </p:tavLst>
                                    </p:anim>
                                    <p:anim calcmode="lin" valueType="num">
                                      <p:cBhvr>
                                        <p:cTn id="9" dur="1000" fill="hold"/>
                                        <p:tgtEl>
                                          <p:spTgt spid="232451"/>
                                        </p:tgtEl>
                                        <p:attrNameLst>
                                          <p:attrName>ppt_x</p:attrName>
                                        </p:attrNameLst>
                                      </p:cBhvr>
                                      <p:tavLst>
                                        <p:tav tm="0" fmla="#ppt_x+(cos(-2*pi*(1-$))*-#ppt_x-sin(-2*pi*(1-$))*(1-#ppt_y))*(1-$)">
                                          <p:val>
                                            <p:fltVal val="0.000000"/>
                                          </p:val>
                                        </p:tav>
                                        <p:tav tm="100000">
                                          <p:val>
                                            <p:fltVal val="1.000000"/>
                                          </p:val>
                                        </p:tav>
                                      </p:tavLst>
                                    </p:anim>
                                    <p:anim calcmode="lin" valueType="num">
                                      <p:cBhvr>
                                        <p:cTn id="10" dur="1000" fill="hold"/>
                                        <p:tgtEl>
                                          <p:spTgt spid="232451"/>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Text Box 10"/>
          <p:cNvSpPr txBox="1"/>
          <p:nvPr/>
        </p:nvSpPr>
        <p:spPr>
          <a:xfrm>
            <a:off x="609600" y="1524000"/>
            <a:ext cx="3681413" cy="523875"/>
          </a:xfrm>
          <a:prstGeom prst="rect">
            <a:avLst/>
          </a:prstGeom>
          <a:noFill/>
          <a:ln w="9525">
            <a:noFill/>
          </a:ln>
        </p:spPr>
        <p:txBody>
          <a:bodyPr wrap="none">
            <a:spAutoFit/>
          </a:bodyPr>
          <a:p>
            <a:r>
              <a:rPr sz="2800" dirty="0">
                <a:latin typeface="Arial" panose="020B0604020202020204" pitchFamily="34" charset="0"/>
              </a:rPr>
              <a:t> Read. Then answer :</a:t>
            </a:r>
            <a:r>
              <a:rPr dirty="0">
                <a:latin typeface="Arial" panose="020B0604020202020204" pitchFamily="34" charset="0"/>
              </a:rPr>
              <a:t> </a:t>
            </a:r>
            <a:endParaRPr dirty="0">
              <a:latin typeface="Arial" panose="020B0604020202020204" pitchFamily="34" charset="0"/>
            </a:endParaRPr>
          </a:p>
        </p:txBody>
      </p:sp>
      <p:sp>
        <p:nvSpPr>
          <p:cNvPr id="287755" name="Text Box 11"/>
          <p:cNvSpPr txBox="1"/>
          <p:nvPr/>
        </p:nvSpPr>
        <p:spPr>
          <a:xfrm>
            <a:off x="609600" y="2286000"/>
            <a:ext cx="7086600" cy="3084513"/>
          </a:xfrm>
          <a:prstGeom prst="rect">
            <a:avLst/>
          </a:prstGeom>
          <a:noFill/>
          <a:ln w="12700">
            <a:noFill/>
          </a:ln>
        </p:spPr>
        <p:txBody>
          <a:bodyPr>
            <a:spAutoFit/>
          </a:bodyPr>
          <a:p>
            <a:pPr marL="457200" indent="-457200">
              <a:spcBef>
                <a:spcPct val="50000"/>
              </a:spcBef>
              <a:buAutoNum type="alphaLcPeriod"/>
            </a:pPr>
            <a:r>
              <a:rPr sz="2800" dirty="0">
                <a:latin typeface="Arial" panose="020B0604020202020204" pitchFamily="34" charset="0"/>
              </a:rPr>
              <a:t>Where is the Library of Congress?</a:t>
            </a:r>
            <a:endParaRPr sz="2800" dirty="0">
              <a:latin typeface="Arial" panose="020B0604020202020204" pitchFamily="34" charset="0"/>
            </a:endParaRPr>
          </a:p>
          <a:p>
            <a:pPr marL="457200" indent="-457200">
              <a:spcBef>
                <a:spcPct val="50000"/>
              </a:spcBef>
              <a:buAutoNum type="alphaLcPeriod"/>
            </a:pPr>
            <a:r>
              <a:rPr sz="2800" dirty="0">
                <a:latin typeface="Arial" panose="020B0604020202020204" pitchFamily="34" charset="0"/>
              </a:rPr>
              <a:t>How many books does it have?</a:t>
            </a:r>
            <a:endParaRPr sz="2800" dirty="0">
              <a:latin typeface="Arial" panose="020B0604020202020204" pitchFamily="34" charset="0"/>
            </a:endParaRPr>
          </a:p>
          <a:p>
            <a:pPr marL="457200" indent="-457200">
              <a:spcBef>
                <a:spcPct val="50000"/>
              </a:spcBef>
              <a:buAutoNum type="alphaLcPeriod"/>
            </a:pPr>
            <a:r>
              <a:rPr sz="2800" dirty="0">
                <a:latin typeface="Arial" panose="020B0604020202020204" pitchFamily="34" charset="0"/>
              </a:rPr>
              <a:t>How long are its shelves?</a:t>
            </a:r>
            <a:endParaRPr sz="2800" dirty="0">
              <a:latin typeface="Arial" panose="020B0604020202020204" pitchFamily="34" charset="0"/>
            </a:endParaRPr>
          </a:p>
          <a:p>
            <a:pPr marL="457200" indent="-457200">
              <a:spcBef>
                <a:spcPct val="50000"/>
              </a:spcBef>
              <a:buAutoNum type="alphaLcPeriod"/>
            </a:pPr>
            <a:r>
              <a:rPr sz="2800" dirty="0">
                <a:latin typeface="Arial" panose="020B0604020202020204" pitchFamily="34" charset="0"/>
              </a:rPr>
              <a:t>How many people work there?</a:t>
            </a:r>
            <a:endParaRPr sz="2800" dirty="0">
              <a:latin typeface="Arial" panose="020B0604020202020204" pitchFamily="34" charset="0"/>
            </a:endParaRPr>
          </a:p>
          <a:p>
            <a:pPr marL="457200" indent="-457200">
              <a:spcBef>
                <a:spcPct val="50000"/>
              </a:spcBef>
              <a:buAutoNum type="alphaLcPeriod"/>
            </a:pPr>
            <a:r>
              <a:rPr sz="2800" dirty="0">
                <a:latin typeface="Arial" panose="020B0604020202020204" pitchFamily="34" charset="0"/>
              </a:rPr>
              <a:t>Why is it so large?</a:t>
            </a:r>
            <a:endParaRPr sz="2400" dirty="0">
              <a:solidFill>
                <a:srgbClr val="006600"/>
              </a:solidFill>
              <a:latin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87755"/>
                                        </p:tgtEl>
                                        <p:attrNameLst>
                                          <p:attrName>style.visibility</p:attrName>
                                        </p:attrNameLst>
                                      </p:cBhvr>
                                      <p:to>
                                        <p:strVal val="visible"/>
                                      </p:to>
                                    </p:set>
                                    <p:animEffect transition="in" filter="fade">
                                      <p:cBhvr>
                                        <p:cTn id="7" dur="800" decel="100000"/>
                                        <p:tgtEl>
                                          <p:spTgt spid="287755"/>
                                        </p:tgtEl>
                                      </p:cBhvr>
                                    </p:animEffect>
                                    <p:anim calcmode="lin" valueType="num">
                                      <p:cBhvr>
                                        <p:cTn id="8" dur="800" decel="100000" fill="hold"/>
                                        <p:tgtEl>
                                          <p:spTgt spid="287755"/>
                                        </p:tgtEl>
                                        <p:attrNameLst>
                                          <p:attrName>style.rotation</p:attrName>
                                        </p:attrNameLst>
                                      </p:cBhvr>
                                      <p:tavLst>
                                        <p:tav tm="0">
                                          <p:val>
                                            <p:fltVal val="-90.000000"/>
                                          </p:val>
                                        </p:tav>
                                        <p:tav tm="100000">
                                          <p:val>
                                            <p:fltVal val="0.000000"/>
                                          </p:val>
                                        </p:tav>
                                      </p:tavLst>
                                    </p:anim>
                                    <p:anim calcmode="lin" valueType="num">
                                      <p:cBhvr>
                                        <p:cTn id="9" dur="800" decel="100000" fill="hold"/>
                                        <p:tgtEl>
                                          <p:spTgt spid="287755"/>
                                        </p:tgtEl>
                                        <p:attrNameLst>
                                          <p:attrName>ppt_x</p:attrName>
                                        </p:attrNameLst>
                                      </p:cBhvr>
                                      <p:tavLst>
                                        <p:tav tm="0">
                                          <p:val>
                                            <p:strVal val="#ppt_x+0.4"/>
                                          </p:val>
                                        </p:tav>
                                        <p:tav tm="100000">
                                          <p:val>
                                            <p:strVal val="#ppt_x-0.05"/>
                                          </p:val>
                                        </p:tav>
                                      </p:tavLst>
                                    </p:anim>
                                    <p:anim calcmode="lin" valueType="num">
                                      <p:cBhvr>
                                        <p:cTn id="10" dur="800" decel="100000" fill="hold"/>
                                        <p:tgtEl>
                                          <p:spTgt spid="28775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8775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8775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5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Text Box 4"/>
          <p:cNvSpPr txBox="1"/>
          <p:nvPr/>
        </p:nvSpPr>
        <p:spPr>
          <a:xfrm>
            <a:off x="533400" y="76200"/>
            <a:ext cx="4114800" cy="701675"/>
          </a:xfrm>
          <a:prstGeom prst="rect">
            <a:avLst/>
          </a:prstGeom>
          <a:noFill/>
          <a:ln w="12700">
            <a:noFill/>
          </a:ln>
        </p:spPr>
        <p:txBody>
          <a:bodyPr>
            <a:spAutoFit/>
          </a:bodyPr>
          <a:p>
            <a:pPr>
              <a:spcBef>
                <a:spcPct val="50000"/>
              </a:spcBef>
            </a:pPr>
            <a:r>
              <a:rPr sz="4000" dirty="0">
                <a:solidFill>
                  <a:srgbClr val="FF0000"/>
                </a:solidFill>
                <a:latin typeface="Arial" panose="020B0604020202020204" pitchFamily="34" charset="0"/>
              </a:rPr>
              <a:t>ANSWERS:</a:t>
            </a:r>
            <a:endParaRPr sz="4000" dirty="0">
              <a:solidFill>
                <a:srgbClr val="FF0000"/>
              </a:solidFill>
              <a:latin typeface="Arial" panose="020B0604020202020204" pitchFamily="34" charset="0"/>
            </a:endParaRPr>
          </a:p>
        </p:txBody>
      </p:sp>
      <p:sp>
        <p:nvSpPr>
          <p:cNvPr id="299013" name="Text Box 5"/>
          <p:cNvSpPr txBox="1"/>
          <p:nvPr/>
        </p:nvSpPr>
        <p:spPr>
          <a:xfrm>
            <a:off x="468313" y="914400"/>
            <a:ext cx="6696075" cy="519113"/>
          </a:xfrm>
          <a:prstGeom prst="rect">
            <a:avLst/>
          </a:prstGeom>
          <a:noFill/>
          <a:ln w="9525">
            <a:noFill/>
          </a:ln>
        </p:spPr>
        <p:txBody>
          <a:bodyPr>
            <a:spAutoFit/>
          </a:bodyPr>
          <a:p>
            <a:pPr>
              <a:spcBef>
                <a:spcPct val="50000"/>
              </a:spcBef>
            </a:pPr>
            <a:r>
              <a:rPr sz="2800" dirty="0">
                <a:latin typeface="Tahoma" panose="020B0604030504040204" pitchFamily="34" charset="0"/>
              </a:rPr>
              <a:t>a) Where is the Library of Congress?</a:t>
            </a:r>
            <a:endParaRPr sz="2800" dirty="0">
              <a:latin typeface="Tahoma" panose="020B0604030504040204" pitchFamily="34" charset="0"/>
            </a:endParaRPr>
          </a:p>
        </p:txBody>
      </p:sp>
      <p:sp>
        <p:nvSpPr>
          <p:cNvPr id="299014" name="Text Box 6"/>
          <p:cNvSpPr txBox="1"/>
          <p:nvPr/>
        </p:nvSpPr>
        <p:spPr>
          <a:xfrm>
            <a:off x="533400" y="1447800"/>
            <a:ext cx="8305800" cy="519113"/>
          </a:xfrm>
          <a:prstGeom prst="rect">
            <a:avLst/>
          </a:prstGeom>
          <a:noFill/>
          <a:ln w="9525">
            <a:noFill/>
          </a:ln>
        </p:spPr>
        <p:txBody>
          <a:bodyPr>
            <a:spAutoFit/>
          </a:bodyPr>
          <a:p>
            <a:pPr>
              <a:spcBef>
                <a:spcPct val="50000"/>
              </a:spcBef>
            </a:pPr>
            <a:r>
              <a:rPr sz="2800" dirty="0">
                <a:solidFill>
                  <a:srgbClr val="008000"/>
                </a:solidFill>
                <a:latin typeface="Tahoma" panose="020B0604030504040204" pitchFamily="34" charset="0"/>
              </a:rPr>
              <a:t>- </a:t>
            </a:r>
            <a:r>
              <a:rPr sz="2600" dirty="0">
                <a:solidFill>
                  <a:srgbClr val="008000"/>
                </a:solidFill>
                <a:latin typeface="Tahoma" panose="020B0604030504040204" pitchFamily="34" charset="0"/>
              </a:rPr>
              <a:t>It’s in Washington D.C, the capital of the USA.</a:t>
            </a:r>
            <a:endParaRPr sz="2600" dirty="0">
              <a:solidFill>
                <a:srgbClr val="008000"/>
              </a:solidFill>
              <a:latin typeface="Tahoma" panose="020B0604030504040204" pitchFamily="34" charset="0"/>
            </a:endParaRPr>
          </a:p>
        </p:txBody>
      </p:sp>
      <p:sp>
        <p:nvSpPr>
          <p:cNvPr id="299015" name="Text Box 7"/>
          <p:cNvSpPr txBox="1"/>
          <p:nvPr/>
        </p:nvSpPr>
        <p:spPr>
          <a:xfrm>
            <a:off x="468313" y="1981200"/>
            <a:ext cx="6696075" cy="519113"/>
          </a:xfrm>
          <a:prstGeom prst="rect">
            <a:avLst/>
          </a:prstGeom>
          <a:noFill/>
          <a:ln w="9525">
            <a:noFill/>
          </a:ln>
        </p:spPr>
        <p:txBody>
          <a:bodyPr>
            <a:spAutoFit/>
          </a:bodyPr>
          <a:p>
            <a:pPr>
              <a:spcBef>
                <a:spcPct val="50000"/>
              </a:spcBef>
            </a:pPr>
            <a:r>
              <a:rPr sz="2800" dirty="0">
                <a:latin typeface="Tahoma" panose="020B0604030504040204" pitchFamily="34" charset="0"/>
              </a:rPr>
              <a:t>b) How many books does it have ?</a:t>
            </a:r>
            <a:endParaRPr sz="2800" dirty="0">
              <a:latin typeface="Tahoma" panose="020B0604030504040204" pitchFamily="34" charset="0"/>
            </a:endParaRPr>
          </a:p>
        </p:txBody>
      </p:sp>
      <p:sp>
        <p:nvSpPr>
          <p:cNvPr id="299016" name="Text Box 8"/>
          <p:cNvSpPr txBox="1"/>
          <p:nvPr/>
        </p:nvSpPr>
        <p:spPr>
          <a:xfrm>
            <a:off x="533400" y="2438400"/>
            <a:ext cx="6400800" cy="519113"/>
          </a:xfrm>
          <a:prstGeom prst="rect">
            <a:avLst/>
          </a:prstGeom>
          <a:noFill/>
          <a:ln w="9525">
            <a:noFill/>
          </a:ln>
        </p:spPr>
        <p:txBody>
          <a:bodyPr>
            <a:spAutoFit/>
          </a:bodyPr>
          <a:p>
            <a:pPr>
              <a:spcBef>
                <a:spcPct val="50000"/>
              </a:spcBef>
            </a:pPr>
            <a:r>
              <a:rPr sz="2600" dirty="0">
                <a:solidFill>
                  <a:srgbClr val="008000"/>
                </a:solidFill>
                <a:latin typeface="Tahoma" panose="020B0604030504040204" pitchFamily="34" charset="0"/>
              </a:rPr>
              <a:t>-</a:t>
            </a:r>
            <a:r>
              <a:rPr sz="2800" dirty="0">
                <a:solidFill>
                  <a:srgbClr val="FFFF00"/>
                </a:solidFill>
                <a:latin typeface="Tahoma" panose="020B0604030504040204" pitchFamily="34" charset="0"/>
              </a:rPr>
              <a:t> </a:t>
            </a:r>
            <a:r>
              <a:rPr sz="2800" dirty="0">
                <a:solidFill>
                  <a:srgbClr val="008000"/>
                </a:solidFill>
                <a:latin typeface="Tahoma" panose="020B0604030504040204" pitchFamily="34" charset="0"/>
              </a:rPr>
              <a:t>O</a:t>
            </a:r>
            <a:r>
              <a:rPr sz="2600" dirty="0">
                <a:solidFill>
                  <a:srgbClr val="008000"/>
                </a:solidFill>
                <a:latin typeface="Tahoma" panose="020B0604030504040204" pitchFamily="34" charset="0"/>
              </a:rPr>
              <a:t>ver 100 million books.</a:t>
            </a:r>
            <a:endParaRPr sz="2600" dirty="0">
              <a:solidFill>
                <a:srgbClr val="008000"/>
              </a:solidFill>
              <a:latin typeface="Tahoma" panose="020B0604030504040204" pitchFamily="34" charset="0"/>
            </a:endParaRPr>
          </a:p>
        </p:txBody>
      </p:sp>
      <p:sp>
        <p:nvSpPr>
          <p:cNvPr id="299017" name="Text Box 9"/>
          <p:cNvSpPr txBox="1"/>
          <p:nvPr/>
        </p:nvSpPr>
        <p:spPr>
          <a:xfrm>
            <a:off x="468313" y="3048000"/>
            <a:ext cx="6696075" cy="519113"/>
          </a:xfrm>
          <a:prstGeom prst="rect">
            <a:avLst/>
          </a:prstGeom>
          <a:noFill/>
          <a:ln w="9525">
            <a:noFill/>
          </a:ln>
        </p:spPr>
        <p:txBody>
          <a:bodyPr>
            <a:spAutoFit/>
          </a:bodyPr>
          <a:p>
            <a:pPr>
              <a:spcBef>
                <a:spcPct val="50000"/>
              </a:spcBef>
            </a:pPr>
            <a:r>
              <a:rPr sz="2800" dirty="0">
                <a:latin typeface="Tahoma" panose="020B0604030504040204" pitchFamily="34" charset="0"/>
              </a:rPr>
              <a:t>c) How long are its shelves? </a:t>
            </a:r>
            <a:endParaRPr sz="2800" dirty="0">
              <a:latin typeface="Tahoma" panose="020B0604030504040204" pitchFamily="34" charset="0"/>
            </a:endParaRPr>
          </a:p>
        </p:txBody>
      </p:sp>
      <p:sp>
        <p:nvSpPr>
          <p:cNvPr id="299018" name="Text Box 10"/>
          <p:cNvSpPr txBox="1"/>
          <p:nvPr/>
        </p:nvSpPr>
        <p:spPr>
          <a:xfrm>
            <a:off x="554038" y="3581400"/>
            <a:ext cx="6989762" cy="488950"/>
          </a:xfrm>
          <a:prstGeom prst="rect">
            <a:avLst/>
          </a:prstGeom>
          <a:noFill/>
          <a:ln w="9525">
            <a:noFill/>
          </a:ln>
        </p:spPr>
        <p:txBody>
          <a:bodyPr>
            <a:spAutoFit/>
          </a:bodyPr>
          <a:p>
            <a:pPr>
              <a:spcBef>
                <a:spcPct val="50000"/>
              </a:spcBef>
            </a:pPr>
            <a:r>
              <a:rPr sz="2600" dirty="0">
                <a:solidFill>
                  <a:srgbClr val="008000"/>
                </a:solidFill>
                <a:latin typeface="Tahoma" panose="020B0604030504040204" pitchFamily="34" charset="0"/>
              </a:rPr>
              <a:t>- About 1,000 km of shelves.</a:t>
            </a:r>
            <a:endParaRPr sz="2600" dirty="0">
              <a:solidFill>
                <a:srgbClr val="008000"/>
              </a:solidFill>
              <a:latin typeface="Tahoma" panose="020B0604030504040204" pitchFamily="34" charset="0"/>
            </a:endParaRPr>
          </a:p>
        </p:txBody>
      </p:sp>
      <p:sp>
        <p:nvSpPr>
          <p:cNvPr id="299019" name="Text Box 11"/>
          <p:cNvSpPr txBox="1"/>
          <p:nvPr/>
        </p:nvSpPr>
        <p:spPr>
          <a:xfrm>
            <a:off x="468313" y="4114800"/>
            <a:ext cx="6696075" cy="519113"/>
          </a:xfrm>
          <a:prstGeom prst="rect">
            <a:avLst/>
          </a:prstGeom>
          <a:noFill/>
          <a:ln w="9525">
            <a:noFill/>
          </a:ln>
        </p:spPr>
        <p:txBody>
          <a:bodyPr>
            <a:spAutoFit/>
          </a:bodyPr>
          <a:p>
            <a:pPr>
              <a:spcBef>
                <a:spcPct val="50000"/>
              </a:spcBef>
            </a:pPr>
            <a:r>
              <a:rPr sz="2800" dirty="0">
                <a:latin typeface="Tahoma" panose="020B0604030504040204" pitchFamily="34" charset="0"/>
              </a:rPr>
              <a:t>d) How many people work there?</a:t>
            </a:r>
            <a:endParaRPr sz="2800" dirty="0">
              <a:latin typeface="Tahoma" panose="020B0604030504040204" pitchFamily="34" charset="0"/>
            </a:endParaRPr>
          </a:p>
        </p:txBody>
      </p:sp>
      <p:sp>
        <p:nvSpPr>
          <p:cNvPr id="299020" name="Text Box 12"/>
          <p:cNvSpPr txBox="1"/>
          <p:nvPr/>
        </p:nvSpPr>
        <p:spPr>
          <a:xfrm>
            <a:off x="457200" y="4724400"/>
            <a:ext cx="5332413" cy="488950"/>
          </a:xfrm>
          <a:prstGeom prst="rect">
            <a:avLst/>
          </a:prstGeom>
          <a:noFill/>
          <a:ln w="9525">
            <a:noFill/>
          </a:ln>
        </p:spPr>
        <p:txBody>
          <a:bodyPr>
            <a:spAutoFit/>
          </a:bodyPr>
          <a:p>
            <a:pPr>
              <a:spcBef>
                <a:spcPct val="50000"/>
              </a:spcBef>
            </a:pPr>
            <a:r>
              <a:rPr sz="2600" dirty="0">
                <a:solidFill>
                  <a:srgbClr val="008000"/>
                </a:solidFill>
                <a:latin typeface="Tahoma" panose="020B0604030504040204" pitchFamily="34" charset="0"/>
              </a:rPr>
              <a:t>- Over 5,000 people.</a:t>
            </a:r>
            <a:endParaRPr sz="2600" dirty="0">
              <a:solidFill>
                <a:srgbClr val="008000"/>
              </a:solidFill>
              <a:latin typeface="Tahoma" panose="020B0604030504040204" pitchFamily="34" charset="0"/>
            </a:endParaRPr>
          </a:p>
        </p:txBody>
      </p:sp>
      <p:sp>
        <p:nvSpPr>
          <p:cNvPr id="299021" name="Text Box 13"/>
          <p:cNvSpPr txBox="1"/>
          <p:nvPr/>
        </p:nvSpPr>
        <p:spPr>
          <a:xfrm>
            <a:off x="539750" y="5257800"/>
            <a:ext cx="6696075" cy="519113"/>
          </a:xfrm>
          <a:prstGeom prst="rect">
            <a:avLst/>
          </a:prstGeom>
          <a:noFill/>
          <a:ln w="9525">
            <a:noFill/>
          </a:ln>
        </p:spPr>
        <p:txBody>
          <a:bodyPr>
            <a:spAutoFit/>
          </a:bodyPr>
          <a:p>
            <a:pPr>
              <a:spcBef>
                <a:spcPct val="50000"/>
              </a:spcBef>
            </a:pPr>
            <a:r>
              <a:rPr sz="2800" dirty="0">
                <a:latin typeface="Tahoma" panose="020B0604030504040204" pitchFamily="34" charset="0"/>
              </a:rPr>
              <a:t>e) Why is it so large?</a:t>
            </a:r>
            <a:endParaRPr sz="2800" dirty="0">
              <a:latin typeface="Tahoma" panose="020B0604030504040204" pitchFamily="34" charset="0"/>
            </a:endParaRPr>
          </a:p>
        </p:txBody>
      </p:sp>
      <p:sp>
        <p:nvSpPr>
          <p:cNvPr id="299022" name="Text Box 14"/>
          <p:cNvSpPr txBox="1"/>
          <p:nvPr/>
        </p:nvSpPr>
        <p:spPr>
          <a:xfrm>
            <a:off x="381000" y="5791200"/>
            <a:ext cx="8686800" cy="488950"/>
          </a:xfrm>
          <a:prstGeom prst="rect">
            <a:avLst/>
          </a:prstGeom>
          <a:noFill/>
          <a:ln w="9525">
            <a:noFill/>
          </a:ln>
        </p:spPr>
        <p:txBody>
          <a:bodyPr>
            <a:spAutoFit/>
          </a:bodyPr>
          <a:p>
            <a:pPr>
              <a:spcBef>
                <a:spcPct val="50000"/>
              </a:spcBef>
            </a:pPr>
            <a:r>
              <a:rPr sz="2600" dirty="0">
                <a:solidFill>
                  <a:srgbClr val="008000"/>
                </a:solidFill>
                <a:latin typeface="Tahoma" panose="020B0604030504040204" pitchFamily="34" charset="0"/>
              </a:rPr>
              <a:t>- Because it receives copies of all American books.  </a:t>
            </a:r>
            <a:endParaRPr sz="2600" dirty="0">
              <a:solidFill>
                <a:srgbClr val="008000"/>
              </a:solidFill>
              <a:latin typeface="Tahoma" panose="020B060403050404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99013"/>
                                        </p:tgtEl>
                                        <p:attrNameLst>
                                          <p:attrName>style.visibility</p:attrName>
                                        </p:attrNameLst>
                                      </p:cBhvr>
                                      <p:to>
                                        <p:strVal val="visible"/>
                                      </p:to>
                                    </p:set>
                                    <p:animEffect transition="in" filter="checkerboard(across)">
                                      <p:cBhvr>
                                        <p:cTn id="7" dur="500"/>
                                        <p:tgtEl>
                                          <p:spTgt spid="29901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99014"/>
                                        </p:tgtEl>
                                        <p:attrNameLst>
                                          <p:attrName>style.visibility</p:attrName>
                                        </p:attrNameLst>
                                      </p:cBhvr>
                                      <p:to>
                                        <p:strVal val="visible"/>
                                      </p:to>
                                    </p:set>
                                    <p:animEffect transition="in" filter="checkerboard(across)">
                                      <p:cBhvr>
                                        <p:cTn id="10" dur="500"/>
                                        <p:tgtEl>
                                          <p:spTgt spid="299014"/>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299015"/>
                                        </p:tgtEl>
                                        <p:attrNameLst>
                                          <p:attrName>style.visibility</p:attrName>
                                        </p:attrNameLst>
                                      </p:cBhvr>
                                      <p:to>
                                        <p:strVal val="visible"/>
                                      </p:to>
                                    </p:set>
                                    <p:animEffect transition="in" filter="checkerboard(across)">
                                      <p:cBhvr>
                                        <p:cTn id="13" dur="500"/>
                                        <p:tgtEl>
                                          <p:spTgt spid="299015"/>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299016"/>
                                        </p:tgtEl>
                                        <p:attrNameLst>
                                          <p:attrName>style.visibility</p:attrName>
                                        </p:attrNameLst>
                                      </p:cBhvr>
                                      <p:to>
                                        <p:strVal val="visible"/>
                                      </p:to>
                                    </p:set>
                                    <p:animEffect transition="in" filter="checkerboard(across)">
                                      <p:cBhvr>
                                        <p:cTn id="16" dur="500"/>
                                        <p:tgtEl>
                                          <p:spTgt spid="299016"/>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299017"/>
                                        </p:tgtEl>
                                        <p:attrNameLst>
                                          <p:attrName>style.visibility</p:attrName>
                                        </p:attrNameLst>
                                      </p:cBhvr>
                                      <p:to>
                                        <p:strVal val="visible"/>
                                      </p:to>
                                    </p:set>
                                    <p:animEffect transition="in" filter="checkerboard(across)">
                                      <p:cBhvr>
                                        <p:cTn id="19" dur="500"/>
                                        <p:tgtEl>
                                          <p:spTgt spid="299017"/>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99018"/>
                                        </p:tgtEl>
                                        <p:attrNameLst>
                                          <p:attrName>style.visibility</p:attrName>
                                        </p:attrNameLst>
                                      </p:cBhvr>
                                      <p:to>
                                        <p:strVal val="visible"/>
                                      </p:to>
                                    </p:set>
                                    <p:animEffect transition="in" filter="checkerboard(across)">
                                      <p:cBhvr>
                                        <p:cTn id="22" dur="500"/>
                                        <p:tgtEl>
                                          <p:spTgt spid="29901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299019"/>
                                        </p:tgtEl>
                                        <p:attrNameLst>
                                          <p:attrName>style.visibility</p:attrName>
                                        </p:attrNameLst>
                                      </p:cBhvr>
                                      <p:to>
                                        <p:strVal val="visible"/>
                                      </p:to>
                                    </p:set>
                                    <p:animEffect transition="in" filter="checkerboard(across)">
                                      <p:cBhvr>
                                        <p:cTn id="25" dur="500"/>
                                        <p:tgtEl>
                                          <p:spTgt spid="299019"/>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299020"/>
                                        </p:tgtEl>
                                        <p:attrNameLst>
                                          <p:attrName>style.visibility</p:attrName>
                                        </p:attrNameLst>
                                      </p:cBhvr>
                                      <p:to>
                                        <p:strVal val="visible"/>
                                      </p:to>
                                    </p:set>
                                    <p:animEffect transition="in" filter="checkerboard(across)">
                                      <p:cBhvr>
                                        <p:cTn id="28" dur="500"/>
                                        <p:tgtEl>
                                          <p:spTgt spid="299020"/>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299021"/>
                                        </p:tgtEl>
                                        <p:attrNameLst>
                                          <p:attrName>style.visibility</p:attrName>
                                        </p:attrNameLst>
                                      </p:cBhvr>
                                      <p:to>
                                        <p:strVal val="visible"/>
                                      </p:to>
                                    </p:set>
                                    <p:animEffect transition="in" filter="checkerboard(across)">
                                      <p:cBhvr>
                                        <p:cTn id="31" dur="500"/>
                                        <p:tgtEl>
                                          <p:spTgt spid="299021"/>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299022"/>
                                        </p:tgtEl>
                                        <p:attrNameLst>
                                          <p:attrName>style.visibility</p:attrName>
                                        </p:attrNameLst>
                                      </p:cBhvr>
                                      <p:to>
                                        <p:strVal val="visible"/>
                                      </p:to>
                                    </p:set>
                                    <p:animEffect transition="in" filter="checkerboard(across)">
                                      <p:cBhvr>
                                        <p:cTn id="34" dur="500"/>
                                        <p:tgtEl>
                                          <p:spTgt spid="2990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3" grpId="0"/>
      <p:bldP spid="299014" grpId="0"/>
      <p:bldP spid="299015" grpId="0"/>
      <p:bldP spid="299016" grpId="0"/>
      <p:bldP spid="299017" grpId="0"/>
      <p:bldP spid="299018" grpId="0"/>
      <p:bldP spid="299019" grpId="0"/>
      <p:bldP spid="299020" grpId="0"/>
      <p:bldP spid="299021" grpId="0"/>
      <p:bldP spid="2990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3902" name="Text Box 14"/>
          <p:cNvSpPr txBox="1">
            <a:spLocks noChangeArrowheads="1"/>
          </p:cNvSpPr>
          <p:nvPr/>
        </p:nvSpPr>
        <p:spPr bwMode="auto">
          <a:xfrm>
            <a:off x="1524000" y="838200"/>
            <a:ext cx="59436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defTabSz="914400">
              <a:buClrTx/>
              <a:buSzTx/>
              <a:buFontTx/>
              <a:buNone/>
              <a:defRPr/>
            </a:pPr>
            <a:r>
              <a:rPr kumimoji="0" lang="en-US" sz="8000" kern="1200" cap="none" spc="0" normalizeH="0" baseline="0" noProof="0"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ea typeface="+mn-ea"/>
                <a:cs typeface="+mn-cs"/>
              </a:rPr>
              <a:t>Homework: </a:t>
            </a:r>
            <a:endParaRPr kumimoji="0" lang="en-US" sz="8000" kern="1200" cap="none" spc="0" normalizeH="0" baseline="0" noProof="0"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ea typeface="+mn-ea"/>
              <a:cs typeface="+mn-cs"/>
            </a:endParaRPr>
          </a:p>
        </p:txBody>
      </p:sp>
      <p:sp>
        <p:nvSpPr>
          <p:cNvPr id="293903" name="Text Box 15"/>
          <p:cNvSpPr txBox="1"/>
          <p:nvPr/>
        </p:nvSpPr>
        <p:spPr>
          <a:xfrm>
            <a:off x="685800" y="2743200"/>
            <a:ext cx="7294563" cy="885825"/>
          </a:xfrm>
          <a:prstGeom prst="rect">
            <a:avLst/>
          </a:prstGeom>
          <a:noFill/>
          <a:ln w="12700">
            <a:noFill/>
          </a:ln>
        </p:spPr>
        <p:txBody>
          <a:bodyPr wrap="none">
            <a:spAutoFit/>
          </a:bodyPr>
          <a:p>
            <a:pPr marL="457200" indent="-457200"/>
            <a:r>
              <a:rPr sz="2600" dirty="0">
                <a:latin typeface="Arial" panose="020B0604020202020204" pitchFamily="34" charset="0"/>
              </a:rPr>
              <a:t>1. Rewrite the answers in B4. </a:t>
            </a:r>
            <a:endParaRPr sz="2600" dirty="0">
              <a:latin typeface="Arial" panose="020B0604020202020204" pitchFamily="34" charset="0"/>
            </a:endParaRPr>
          </a:p>
          <a:p>
            <a:pPr marL="457200" indent="-457200"/>
            <a:r>
              <a:rPr sz="2600" dirty="0">
                <a:latin typeface="Arial" panose="020B0604020202020204" pitchFamily="34" charset="0"/>
              </a:rPr>
              <a:t>2. Describe your school library ( 6-8 sentences ).</a:t>
            </a:r>
            <a:endParaRPr sz="2600" dirty="0">
              <a:latin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93902"/>
                                        </p:tgtEl>
                                        <p:attrNameLst>
                                          <p:attrName>style.visibility</p:attrName>
                                        </p:attrNameLst>
                                      </p:cBhvr>
                                      <p:to>
                                        <p:strVal val="visible"/>
                                      </p:to>
                                    </p:set>
                                    <p:animEffect transition="in" filter="box(in)">
                                      <p:cBhvr>
                                        <p:cTn id="7" dur="500"/>
                                        <p:tgtEl>
                                          <p:spTgt spid="29390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93903"/>
                                        </p:tgtEl>
                                        <p:attrNameLst>
                                          <p:attrName>style.visibility</p:attrName>
                                        </p:attrNameLst>
                                      </p:cBhvr>
                                      <p:to>
                                        <p:strVal val="visible"/>
                                      </p:to>
                                    </p:set>
                                    <p:animEffect transition="in" filter="checkerboard(across)">
                                      <p:cBhvr>
                                        <p:cTn id="12" dur="500"/>
                                        <p:tgtEl>
                                          <p:spTgt spid="2939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90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098" name="Picture 44" descr="McKinley High School in Canton, Ohio."/>
          <p:cNvPicPr>
            <a:picLocks noChangeAspect="1"/>
          </p:cNvPicPr>
          <p:nvPr>
            <p:ph/>
          </p:nvPr>
        </p:nvPicPr>
        <p:blipFill>
          <a:blip r:embed="rId1"/>
          <a:srcRect/>
          <a:stretch>
            <a:fillRect/>
          </a:stretch>
        </p:blipFill>
        <p:spPr>
          <a:xfrm>
            <a:off x="0" y="0"/>
            <a:ext cx="9144000" cy="6858000"/>
          </a:xfrm>
        </p:spPr>
      </p:pic>
      <p:pic>
        <p:nvPicPr>
          <p:cNvPr id="86029" name="Picture 13" descr="BD18185_"/>
          <p:cNvPicPr>
            <a:picLocks noChangeAspect="1"/>
          </p:cNvPicPr>
          <p:nvPr/>
        </p:nvPicPr>
        <p:blipFill>
          <a:blip r:embed="rId2"/>
          <a:stretch>
            <a:fillRect/>
          </a:stretch>
        </p:blipFill>
        <p:spPr>
          <a:xfrm>
            <a:off x="3048000" y="2066925"/>
            <a:ext cx="2971800" cy="2390775"/>
          </a:xfrm>
          <a:prstGeom prst="rect">
            <a:avLst/>
          </a:prstGeom>
          <a:noFill/>
          <a:ln w="9525">
            <a:noFill/>
          </a:ln>
        </p:spPr>
      </p:pic>
      <p:sp>
        <p:nvSpPr>
          <p:cNvPr id="86030" name="Text Box 14"/>
          <p:cNvSpPr txBox="1"/>
          <p:nvPr/>
        </p:nvSpPr>
        <p:spPr>
          <a:xfrm>
            <a:off x="3314700" y="2859088"/>
            <a:ext cx="2438400" cy="579437"/>
          </a:xfrm>
          <a:prstGeom prst="rect">
            <a:avLst/>
          </a:prstGeom>
          <a:noFill/>
          <a:ln w="9525">
            <a:noFill/>
          </a:ln>
        </p:spPr>
        <p:txBody>
          <a:bodyPr>
            <a:spAutoFit/>
          </a:bodyPr>
          <a:p>
            <a:pPr algn="ctr">
              <a:spcBef>
                <a:spcPct val="50000"/>
              </a:spcBef>
            </a:pPr>
            <a:r>
              <a:rPr sz="3200" b="1" u="none" dirty="0">
                <a:solidFill>
                  <a:srgbClr val="FF0066"/>
                </a:solidFill>
                <a:latin typeface="Arial" panose="020B0604020202020204" pitchFamily="34" charset="0"/>
              </a:rPr>
              <a:t>Subjects</a:t>
            </a:r>
            <a:endParaRPr sz="3200" b="1" u="none" dirty="0">
              <a:solidFill>
                <a:srgbClr val="FF0066"/>
              </a:solidFill>
              <a:latin typeface="Arial" panose="020B0604020202020204" pitchFamily="34" charset="0"/>
            </a:endParaRPr>
          </a:p>
        </p:txBody>
      </p:sp>
      <p:sp>
        <p:nvSpPr>
          <p:cNvPr id="86031" name="AutoShape 15"/>
          <p:cNvSpPr/>
          <p:nvPr/>
        </p:nvSpPr>
        <p:spPr>
          <a:xfrm>
            <a:off x="6400800" y="838200"/>
            <a:ext cx="2362200" cy="708025"/>
          </a:xfrm>
          <a:prstGeom prst="wedgeRectCallout">
            <a:avLst>
              <a:gd name="adj1" fmla="val -83264"/>
              <a:gd name="adj2" fmla="val 231681"/>
            </a:avLst>
          </a:prstGeom>
          <a:solidFill>
            <a:srgbClr val="99FF33"/>
          </a:solidFill>
          <a:ln w="9525" cap="flat" cmpd="sng">
            <a:solidFill>
              <a:schemeClr val="tx1"/>
            </a:solidFill>
            <a:prstDash val="solid"/>
            <a:miter/>
            <a:headEnd type="none" w="med" len="med"/>
            <a:tailEnd type="none" w="med" len="med"/>
          </a:ln>
        </p:spPr>
        <p:txBody>
          <a:bodyPr>
            <a:spAutoFit/>
          </a:bodyPr>
          <a:p>
            <a:pPr algn="ctr"/>
            <a:r>
              <a:rPr sz="2800" b="1" u="none" dirty="0">
                <a:solidFill>
                  <a:srgbClr val="FF3399"/>
                </a:solidFill>
                <a:latin typeface="Arial" panose="020B0604020202020204" pitchFamily="34" charset="0"/>
              </a:rPr>
              <a:t>Chemistry</a:t>
            </a:r>
            <a:endParaRPr sz="2800" b="1" u="none" dirty="0">
              <a:solidFill>
                <a:srgbClr val="FF3399"/>
              </a:solidFill>
              <a:latin typeface="Arial" panose="020B0604020202020204" pitchFamily="34" charset="0"/>
            </a:endParaRPr>
          </a:p>
          <a:p>
            <a:pPr algn="ctr"/>
            <a:endParaRPr sz="1200" b="1" u="none" dirty="0">
              <a:solidFill>
                <a:srgbClr val="FF3399"/>
              </a:solidFill>
              <a:latin typeface="Arial" panose="020B0604020202020204" pitchFamily="34" charset="0"/>
            </a:endParaRPr>
          </a:p>
        </p:txBody>
      </p:sp>
      <p:sp>
        <p:nvSpPr>
          <p:cNvPr id="86032" name="AutoShape 16"/>
          <p:cNvSpPr/>
          <p:nvPr/>
        </p:nvSpPr>
        <p:spPr>
          <a:xfrm>
            <a:off x="3543300" y="206375"/>
            <a:ext cx="2514600" cy="954088"/>
          </a:xfrm>
          <a:prstGeom prst="wedgeRectCallout">
            <a:avLst>
              <a:gd name="adj1" fmla="val 14583"/>
              <a:gd name="adj2" fmla="val 163162"/>
            </a:avLst>
          </a:prstGeom>
          <a:solidFill>
            <a:srgbClr val="FFCC00"/>
          </a:solidFill>
          <a:ln w="9525" cap="flat" cmpd="sng">
            <a:solidFill>
              <a:schemeClr val="tx1"/>
            </a:solidFill>
            <a:prstDash val="solid"/>
            <a:miter/>
            <a:headEnd type="none" w="med" len="med"/>
            <a:tailEnd type="none" w="med" len="med"/>
          </a:ln>
        </p:spPr>
        <p:txBody>
          <a:bodyPr>
            <a:spAutoFit/>
          </a:bodyPr>
          <a:p>
            <a:pPr algn="ctr"/>
            <a:r>
              <a:rPr sz="2800" b="1" u="none" dirty="0">
                <a:solidFill>
                  <a:srgbClr val="FF3399"/>
                </a:solidFill>
                <a:latin typeface="Arial" panose="020B0604020202020204" pitchFamily="34" charset="0"/>
              </a:rPr>
              <a:t>Physical Education</a:t>
            </a:r>
            <a:endParaRPr sz="2800" b="1" u="none" dirty="0">
              <a:solidFill>
                <a:srgbClr val="FF3399"/>
              </a:solidFill>
              <a:latin typeface="Arial" panose="020B0604020202020204" pitchFamily="34" charset="0"/>
            </a:endParaRPr>
          </a:p>
        </p:txBody>
      </p:sp>
      <p:sp>
        <p:nvSpPr>
          <p:cNvPr id="86035" name="AutoShape 19"/>
          <p:cNvSpPr/>
          <p:nvPr/>
        </p:nvSpPr>
        <p:spPr>
          <a:xfrm>
            <a:off x="6172200" y="2233613"/>
            <a:ext cx="2667000" cy="990600"/>
          </a:xfrm>
          <a:prstGeom prst="wedgeRectCallout">
            <a:avLst>
              <a:gd name="adj1" fmla="val -68153"/>
              <a:gd name="adj2" fmla="val 32532"/>
            </a:avLst>
          </a:prstGeom>
          <a:solidFill>
            <a:srgbClr val="00FFFF"/>
          </a:solidFill>
          <a:ln w="9525" cap="flat" cmpd="sng">
            <a:solidFill>
              <a:schemeClr val="tx1"/>
            </a:solidFill>
            <a:prstDash val="solid"/>
            <a:miter/>
            <a:headEnd type="none" w="med" len="med"/>
            <a:tailEnd type="none" w="med" len="med"/>
          </a:ln>
        </p:spPr>
        <p:txBody>
          <a:bodyPr/>
          <a:p>
            <a:pPr algn="ctr"/>
            <a:r>
              <a:rPr sz="2800" b="1" u="none" dirty="0">
                <a:solidFill>
                  <a:srgbClr val="FF3399"/>
                </a:solidFill>
                <a:latin typeface="Arial" panose="020B0604020202020204" pitchFamily="34" charset="0"/>
              </a:rPr>
              <a:t>Computer Science</a:t>
            </a:r>
            <a:endParaRPr sz="2800" b="1" u="none" dirty="0">
              <a:solidFill>
                <a:srgbClr val="FF3399"/>
              </a:solidFill>
              <a:latin typeface="Arial" panose="020B0604020202020204" pitchFamily="34" charset="0"/>
            </a:endParaRPr>
          </a:p>
        </p:txBody>
      </p:sp>
      <p:sp>
        <p:nvSpPr>
          <p:cNvPr id="86036" name="AutoShape 20"/>
          <p:cNvSpPr/>
          <p:nvPr/>
        </p:nvSpPr>
        <p:spPr>
          <a:xfrm>
            <a:off x="6934200" y="4343400"/>
            <a:ext cx="1981200" cy="762000"/>
          </a:xfrm>
          <a:prstGeom prst="wedgeRectCallout">
            <a:avLst>
              <a:gd name="adj1" fmla="val -129463"/>
              <a:gd name="adj2" fmla="val -143088"/>
            </a:avLst>
          </a:prstGeom>
          <a:solidFill>
            <a:srgbClr val="DDDDDD"/>
          </a:solidFill>
          <a:ln w="9525" cap="flat" cmpd="sng">
            <a:solidFill>
              <a:schemeClr val="tx1"/>
            </a:solidFill>
            <a:prstDash val="solid"/>
            <a:miter/>
            <a:headEnd type="none" w="med" len="med"/>
            <a:tailEnd type="none" w="med" len="med"/>
          </a:ln>
        </p:spPr>
        <p:txBody>
          <a:bodyPr/>
          <a:p>
            <a:pPr algn="ctr"/>
            <a:r>
              <a:rPr sz="2800" b="1" u="none" dirty="0">
                <a:solidFill>
                  <a:srgbClr val="FF3399"/>
                </a:solidFill>
                <a:latin typeface="Arial" panose="020B0604020202020204" pitchFamily="34" charset="0"/>
              </a:rPr>
              <a:t>Literature</a:t>
            </a:r>
            <a:endParaRPr sz="2800" b="1" u="none" dirty="0">
              <a:solidFill>
                <a:srgbClr val="FF3399"/>
              </a:solidFill>
              <a:latin typeface="Arial" panose="020B0604020202020204" pitchFamily="34" charset="0"/>
            </a:endParaRPr>
          </a:p>
        </p:txBody>
      </p:sp>
      <p:sp>
        <p:nvSpPr>
          <p:cNvPr id="86037" name="AutoShape 21"/>
          <p:cNvSpPr/>
          <p:nvPr/>
        </p:nvSpPr>
        <p:spPr>
          <a:xfrm>
            <a:off x="762000" y="5029200"/>
            <a:ext cx="2819400" cy="685800"/>
          </a:xfrm>
          <a:prstGeom prst="wedgeRectCallout">
            <a:avLst>
              <a:gd name="adj1" fmla="val 59968"/>
              <a:gd name="adj2" fmla="val -184491"/>
            </a:avLst>
          </a:prstGeom>
          <a:solidFill>
            <a:srgbClr val="00FFFF"/>
          </a:solidFill>
          <a:ln w="9525" cap="flat" cmpd="sng">
            <a:solidFill>
              <a:schemeClr val="tx1"/>
            </a:solidFill>
            <a:prstDash val="solid"/>
            <a:miter/>
            <a:headEnd type="none" w="med" len="med"/>
            <a:tailEnd type="none" w="med" len="med"/>
          </a:ln>
        </p:spPr>
        <p:txBody>
          <a:bodyPr/>
          <a:p>
            <a:pPr algn="ctr"/>
            <a:r>
              <a:rPr sz="2800" b="1" u="none" dirty="0">
                <a:solidFill>
                  <a:srgbClr val="FF3399"/>
                </a:solidFill>
                <a:latin typeface="Arial" panose="020B0604020202020204" pitchFamily="34" charset="0"/>
              </a:rPr>
              <a:t>Music</a:t>
            </a:r>
            <a:endParaRPr sz="2800" b="1" u="none" dirty="0">
              <a:solidFill>
                <a:srgbClr val="FF3399"/>
              </a:solidFill>
              <a:latin typeface="Arial" panose="020B0604020202020204" pitchFamily="34" charset="0"/>
            </a:endParaRPr>
          </a:p>
        </p:txBody>
      </p:sp>
      <p:sp>
        <p:nvSpPr>
          <p:cNvPr id="86038" name="AutoShape 22"/>
          <p:cNvSpPr/>
          <p:nvPr/>
        </p:nvSpPr>
        <p:spPr>
          <a:xfrm>
            <a:off x="457200" y="2362200"/>
            <a:ext cx="2590800" cy="762000"/>
          </a:xfrm>
          <a:prstGeom prst="wedgeRectCallout">
            <a:avLst>
              <a:gd name="adj1" fmla="val 64153"/>
              <a:gd name="adj2" fmla="val 60227"/>
            </a:avLst>
          </a:prstGeom>
          <a:solidFill>
            <a:srgbClr val="00FFFF"/>
          </a:solidFill>
          <a:ln w="9525" cap="flat" cmpd="sng">
            <a:solidFill>
              <a:schemeClr val="tx1"/>
            </a:solidFill>
            <a:prstDash val="solid"/>
            <a:miter/>
            <a:headEnd type="none" w="med" len="med"/>
            <a:tailEnd type="none" w="med" len="med"/>
          </a:ln>
        </p:spPr>
        <p:txBody>
          <a:bodyPr/>
          <a:p>
            <a:pPr algn="ctr"/>
            <a:r>
              <a:rPr sz="2800" b="1" u="none" dirty="0">
                <a:solidFill>
                  <a:srgbClr val="0000FF"/>
                </a:solidFill>
                <a:latin typeface="Arial" panose="020B0604020202020204" pitchFamily="34" charset="0"/>
              </a:rPr>
              <a:t>English</a:t>
            </a:r>
            <a:endParaRPr sz="2800" b="1" u="none" dirty="0">
              <a:solidFill>
                <a:srgbClr val="0000FF"/>
              </a:solidFill>
              <a:latin typeface="Arial" panose="020B0604020202020204" pitchFamily="34" charset="0"/>
            </a:endParaRPr>
          </a:p>
          <a:p>
            <a:pPr algn="ctr"/>
            <a:endParaRPr sz="2800" b="1" u="none" dirty="0">
              <a:solidFill>
                <a:srgbClr val="FF3399"/>
              </a:solidFill>
              <a:latin typeface="Arial" panose="020B0604020202020204" pitchFamily="34" charset="0"/>
            </a:endParaRPr>
          </a:p>
        </p:txBody>
      </p:sp>
      <p:sp>
        <p:nvSpPr>
          <p:cNvPr id="86039" name="AutoShape 23"/>
          <p:cNvSpPr/>
          <p:nvPr/>
        </p:nvSpPr>
        <p:spPr>
          <a:xfrm>
            <a:off x="609600" y="838200"/>
            <a:ext cx="2590800" cy="685800"/>
          </a:xfrm>
          <a:prstGeom prst="wedgeRectCallout">
            <a:avLst>
              <a:gd name="adj1" fmla="val 71019"/>
              <a:gd name="adj2" fmla="val 214120"/>
            </a:avLst>
          </a:prstGeom>
          <a:solidFill>
            <a:srgbClr val="99FF33"/>
          </a:solidFill>
          <a:ln w="9525" cap="flat" cmpd="sng">
            <a:solidFill>
              <a:schemeClr val="tx1"/>
            </a:solidFill>
            <a:prstDash val="solid"/>
            <a:miter/>
            <a:headEnd type="none" w="med" len="med"/>
            <a:tailEnd type="none" w="med" len="med"/>
          </a:ln>
        </p:spPr>
        <p:txBody>
          <a:bodyPr/>
          <a:p>
            <a:pPr algn="ctr"/>
            <a:r>
              <a:rPr sz="2800" b="1" u="none" dirty="0">
                <a:solidFill>
                  <a:srgbClr val="FF3399"/>
                </a:solidFill>
                <a:latin typeface="Arial" panose="020B0604020202020204" pitchFamily="34" charset="0"/>
              </a:rPr>
              <a:t>History</a:t>
            </a:r>
            <a:endParaRPr sz="2800" b="1" u="none" dirty="0">
              <a:solidFill>
                <a:srgbClr val="FF3399"/>
              </a:solidFill>
              <a:latin typeface="Arial" panose="020B0604020202020204" pitchFamily="34" charset="0"/>
            </a:endParaRPr>
          </a:p>
        </p:txBody>
      </p:sp>
      <p:sp>
        <p:nvSpPr>
          <p:cNvPr id="86041" name="AutoShape 25"/>
          <p:cNvSpPr/>
          <p:nvPr/>
        </p:nvSpPr>
        <p:spPr>
          <a:xfrm>
            <a:off x="457200" y="3733800"/>
            <a:ext cx="2590800" cy="762000"/>
          </a:xfrm>
          <a:prstGeom prst="wedgeRectCallout">
            <a:avLst>
              <a:gd name="adj1" fmla="val 73593"/>
              <a:gd name="adj2" fmla="val -51458"/>
            </a:avLst>
          </a:prstGeom>
          <a:solidFill>
            <a:srgbClr val="99FF33"/>
          </a:solidFill>
          <a:ln w="9525" cap="flat" cmpd="sng">
            <a:solidFill>
              <a:schemeClr val="tx1"/>
            </a:solidFill>
            <a:prstDash val="solid"/>
            <a:miter/>
            <a:headEnd type="none" w="med" len="med"/>
            <a:tailEnd type="none" w="med" len="med"/>
          </a:ln>
        </p:spPr>
        <p:txBody>
          <a:bodyPr/>
          <a:p>
            <a:pPr algn="ctr"/>
            <a:r>
              <a:rPr sz="2800" b="1" u="none" dirty="0">
                <a:solidFill>
                  <a:srgbClr val="FF3399"/>
                </a:solidFill>
                <a:latin typeface="Arial" panose="020B0604020202020204" pitchFamily="34" charset="0"/>
              </a:rPr>
              <a:t>Physics</a:t>
            </a:r>
            <a:endParaRPr sz="2800" b="1" u="none" dirty="0">
              <a:solidFill>
                <a:srgbClr val="FF3399"/>
              </a:solidFill>
              <a:latin typeface="Arial" panose="020B0604020202020204" pitchFamily="34" charset="0"/>
            </a:endParaRPr>
          </a:p>
        </p:txBody>
      </p:sp>
      <p:sp>
        <p:nvSpPr>
          <p:cNvPr id="86042" name="AutoShape 26"/>
          <p:cNvSpPr/>
          <p:nvPr/>
        </p:nvSpPr>
        <p:spPr>
          <a:xfrm>
            <a:off x="5867400" y="5715000"/>
            <a:ext cx="2971800" cy="685800"/>
          </a:xfrm>
          <a:prstGeom prst="wedgeRectCallout">
            <a:avLst>
              <a:gd name="adj1" fmla="val -68000"/>
              <a:gd name="adj2" fmla="val -315333"/>
            </a:avLst>
          </a:prstGeom>
          <a:solidFill>
            <a:srgbClr val="00FFCC"/>
          </a:solidFill>
          <a:ln w="9525" cap="flat" cmpd="sng">
            <a:solidFill>
              <a:schemeClr val="tx1"/>
            </a:solidFill>
            <a:prstDash val="solid"/>
            <a:miter/>
            <a:headEnd type="none" w="med" len="med"/>
            <a:tailEnd type="none" w="med" len="med"/>
          </a:ln>
        </p:spPr>
        <p:txBody>
          <a:bodyPr/>
          <a:p>
            <a:pPr algn="ctr"/>
            <a:r>
              <a:rPr sz="2800" b="1" u="none" dirty="0">
                <a:solidFill>
                  <a:srgbClr val="FF3399"/>
                </a:solidFill>
                <a:latin typeface="Arial" panose="020B0604020202020204" pitchFamily="34" charset="0"/>
              </a:rPr>
              <a:t>Math</a:t>
            </a:r>
            <a:endParaRPr sz="2800" b="1" u="none" dirty="0">
              <a:solidFill>
                <a:srgbClr val="FF3399"/>
              </a:solidFill>
              <a:latin typeface="Arial" panose="020B0604020202020204" pitchFamily="34" charset="0"/>
            </a:endParaRPr>
          </a:p>
        </p:txBody>
      </p:sp>
      <p:sp>
        <p:nvSpPr>
          <p:cNvPr id="4110" name="Text Box 38"/>
          <p:cNvSpPr txBox="1"/>
          <p:nvPr/>
        </p:nvSpPr>
        <p:spPr>
          <a:xfrm>
            <a:off x="0" y="6324600"/>
            <a:ext cx="838200" cy="274638"/>
          </a:xfrm>
          <a:prstGeom prst="rect">
            <a:avLst/>
          </a:prstGeom>
          <a:noFill/>
          <a:ln w="12700">
            <a:noFill/>
          </a:ln>
        </p:spPr>
        <p:txBody>
          <a:bodyPr>
            <a:spAutoFit/>
          </a:bodyPr>
          <a:p>
            <a:pPr eaLnBrk="1" hangingPunct="1">
              <a:spcBef>
                <a:spcPct val="50000"/>
              </a:spcBef>
            </a:pPr>
            <a:r>
              <a:rPr sz="1200" dirty="0">
                <a:latin typeface="Arial" panose="020B0604020202020204" pitchFamily="34" charset="0"/>
              </a:rPr>
              <a:t>3:47</a:t>
            </a:r>
            <a:endParaRPr sz="1200" dirty="0">
              <a:latin typeface="Arial" panose="020B0604020202020204" pitchFamily="34" charset="0"/>
            </a:endParaRPr>
          </a:p>
        </p:txBody>
      </p:sp>
      <p:sp>
        <p:nvSpPr>
          <p:cNvPr id="86057" name="AutoShape 41"/>
          <p:cNvSpPr/>
          <p:nvPr/>
        </p:nvSpPr>
        <p:spPr>
          <a:xfrm>
            <a:off x="1981200" y="5943600"/>
            <a:ext cx="3276600" cy="685800"/>
          </a:xfrm>
          <a:prstGeom prst="wedgeRectCallout">
            <a:avLst>
              <a:gd name="adj1" fmla="val 43389"/>
              <a:gd name="adj2" fmla="val -344620"/>
            </a:avLst>
          </a:prstGeom>
          <a:solidFill>
            <a:srgbClr val="DDDDDD"/>
          </a:solidFill>
          <a:ln w="9525" cap="flat" cmpd="sng">
            <a:solidFill>
              <a:schemeClr val="tx1"/>
            </a:solidFill>
            <a:prstDash val="solid"/>
            <a:miter/>
            <a:headEnd type="none" w="med" len="med"/>
            <a:tailEnd type="none" w="med" len="med"/>
          </a:ln>
        </p:spPr>
        <p:txBody>
          <a:bodyPr/>
          <a:p>
            <a:pPr algn="ctr"/>
            <a:r>
              <a:rPr sz="2800" b="1" u="none" dirty="0">
                <a:solidFill>
                  <a:srgbClr val="FF3399"/>
                </a:solidFill>
                <a:latin typeface="Arial" panose="020B0604020202020204" pitchFamily="34" charset="0"/>
              </a:rPr>
              <a:t>Geography</a:t>
            </a:r>
            <a:endParaRPr sz="2800" b="1" u="none" dirty="0">
              <a:solidFill>
                <a:srgbClr val="FF3399"/>
              </a:solidFill>
              <a:latin typeface="Arial" panose="020B0604020202020204" pitchFamily="34" charset="0"/>
            </a:endParaRPr>
          </a:p>
        </p:txBody>
      </p:sp>
      <p:sp>
        <p:nvSpPr>
          <p:cNvPr id="86058" name="AutoShape 42"/>
          <p:cNvSpPr/>
          <p:nvPr/>
        </p:nvSpPr>
        <p:spPr>
          <a:xfrm>
            <a:off x="6705600" y="3352800"/>
            <a:ext cx="2209800" cy="762000"/>
          </a:xfrm>
          <a:prstGeom prst="wedgeRectCallout">
            <a:avLst>
              <a:gd name="adj1" fmla="val -92097"/>
              <a:gd name="adj2" fmla="val -59167"/>
            </a:avLst>
          </a:prstGeom>
          <a:solidFill>
            <a:srgbClr val="99FF33"/>
          </a:solidFill>
          <a:ln w="9525" cap="flat" cmpd="sng">
            <a:solidFill>
              <a:schemeClr val="tx1"/>
            </a:solidFill>
            <a:prstDash val="solid"/>
            <a:miter/>
            <a:headEnd type="none" w="med" len="med"/>
            <a:tailEnd type="none" w="med" len="med"/>
          </a:ln>
        </p:spPr>
        <p:txBody>
          <a:bodyPr/>
          <a:p>
            <a:pPr algn="ctr"/>
            <a:r>
              <a:rPr sz="2800" b="1" u="none" dirty="0">
                <a:solidFill>
                  <a:srgbClr val="FF3399"/>
                </a:solidFill>
                <a:latin typeface="Arial" panose="020B0604020202020204" pitchFamily="34" charset="0"/>
              </a:rPr>
              <a:t>biology</a:t>
            </a:r>
            <a:endParaRPr sz="2800" b="1" u="none" dirty="0">
              <a:solidFill>
                <a:srgbClr val="FF3399"/>
              </a:solidFill>
              <a:latin typeface="Arial" panose="020B0604020202020204" pitchFamily="34" charset="0"/>
            </a:endParaRPr>
          </a:p>
        </p:txBody>
      </p:sp>
    </p:spTree>
    <p:custDataLst>
      <p:tags r:id="rId3"/>
    </p:custData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86029"/>
                                        </p:tgtEl>
                                        <p:attrNameLst>
                                          <p:attrName>style.visibility</p:attrName>
                                        </p:attrNameLst>
                                      </p:cBhvr>
                                      <p:to>
                                        <p:strVal val="visible"/>
                                      </p:to>
                                    </p:set>
                                    <p:animEffect transition="in" filter="diamond(in)">
                                      <p:cBhvr>
                                        <p:cTn id="7" dur="2000"/>
                                        <p:tgtEl>
                                          <p:spTgt spid="86029"/>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86030"/>
                                        </p:tgtEl>
                                        <p:attrNameLst>
                                          <p:attrName>style.visibility</p:attrName>
                                        </p:attrNameLst>
                                      </p:cBhvr>
                                      <p:to>
                                        <p:strVal val="visible"/>
                                      </p:to>
                                    </p:set>
                                    <p:anim calcmode="lin" valueType="num">
                                      <p:cBhvr>
                                        <p:cTn id="12" dur="1000" fill="hold"/>
                                        <p:tgtEl>
                                          <p:spTgt spid="86030"/>
                                        </p:tgtEl>
                                        <p:attrNameLst>
                                          <p:attrName>ppt_w</p:attrName>
                                        </p:attrNameLst>
                                      </p:cBhvr>
                                      <p:tavLst>
                                        <p:tav tm="0">
                                          <p:val>
                                            <p:fltVal val="0.000000"/>
                                          </p:val>
                                        </p:tav>
                                        <p:tav tm="100000">
                                          <p:val>
                                            <p:strVal val="#ppt_w"/>
                                          </p:val>
                                        </p:tav>
                                      </p:tavLst>
                                    </p:anim>
                                    <p:anim calcmode="lin" valueType="num">
                                      <p:cBhvr>
                                        <p:cTn id="13" dur="1000" fill="hold"/>
                                        <p:tgtEl>
                                          <p:spTgt spid="86030"/>
                                        </p:tgtEl>
                                        <p:attrNameLst>
                                          <p:attrName>ppt_h</p:attrName>
                                        </p:attrNameLst>
                                      </p:cBhvr>
                                      <p:tavLst>
                                        <p:tav tm="0">
                                          <p:val>
                                            <p:fltVal val="0.000000"/>
                                          </p:val>
                                        </p:tav>
                                        <p:tav tm="100000">
                                          <p:val>
                                            <p:strVal val="#ppt_h"/>
                                          </p:val>
                                        </p:tav>
                                      </p:tavLst>
                                    </p:anim>
                                    <p:anim calcmode="lin" valueType="num">
                                      <p:cBhvr>
                                        <p:cTn id="14" dur="1000" fill="hold"/>
                                        <p:tgtEl>
                                          <p:spTgt spid="86030"/>
                                        </p:tgtEl>
                                        <p:attrNameLst>
                                          <p:attrName>ppt_x</p:attrName>
                                        </p:attrNameLst>
                                      </p:cBhvr>
                                      <p:tavLst>
                                        <p:tav tm="0" fmla="#ppt_x+(cos(-2*pi*(1-$))*-#ppt_x-sin(-2*pi*(1-$))*(1-#ppt_y))*(1-$)">
                                          <p:val>
                                            <p:fltVal val="0.000000"/>
                                          </p:val>
                                        </p:tav>
                                        <p:tav tm="100000">
                                          <p:val>
                                            <p:fltVal val="1.000000"/>
                                          </p:val>
                                        </p:tav>
                                      </p:tavLst>
                                    </p:anim>
                                    <p:anim calcmode="lin" valueType="num">
                                      <p:cBhvr>
                                        <p:cTn id="15" dur="1000" fill="hold"/>
                                        <p:tgtEl>
                                          <p:spTgt spid="86030"/>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86032"/>
                                        </p:tgtEl>
                                        <p:attrNameLst>
                                          <p:attrName>style.visibility</p:attrName>
                                        </p:attrNameLst>
                                      </p:cBhvr>
                                      <p:to>
                                        <p:strVal val="visible"/>
                                      </p:to>
                                    </p:set>
                                    <p:animEffect transition="in" filter="diamond(in)">
                                      <p:cBhvr>
                                        <p:cTn id="20" dur="2000"/>
                                        <p:tgtEl>
                                          <p:spTgt spid="86032"/>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86039"/>
                                        </p:tgtEl>
                                        <p:attrNameLst>
                                          <p:attrName>style.visibility</p:attrName>
                                        </p:attrNameLst>
                                      </p:cBhvr>
                                      <p:to>
                                        <p:strVal val="visible"/>
                                      </p:to>
                                    </p:set>
                                    <p:animEffect transition="in" filter="randombar(horizontal)">
                                      <p:cBhvr>
                                        <p:cTn id="25" dur="500"/>
                                        <p:tgtEl>
                                          <p:spTgt spid="86039"/>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86031"/>
                                        </p:tgtEl>
                                        <p:attrNameLst>
                                          <p:attrName>style.visibility</p:attrName>
                                        </p:attrNameLst>
                                      </p:cBhvr>
                                      <p:to>
                                        <p:strVal val="visible"/>
                                      </p:to>
                                    </p:set>
                                    <p:anim calcmode="lin" valueType="num">
                                      <p:cBhvr>
                                        <p:cTn id="30" dur="500" fill="hold"/>
                                        <p:tgtEl>
                                          <p:spTgt spid="86031"/>
                                        </p:tgtEl>
                                        <p:attrNameLst>
                                          <p:attrName>ppt_w</p:attrName>
                                        </p:attrNameLst>
                                      </p:cBhvr>
                                      <p:tavLst>
                                        <p:tav tm="0">
                                          <p:val>
                                            <p:fltVal val="0.000000"/>
                                          </p:val>
                                        </p:tav>
                                        <p:tav tm="100000">
                                          <p:val>
                                            <p:strVal val="#ppt_w"/>
                                          </p:val>
                                        </p:tav>
                                      </p:tavLst>
                                    </p:anim>
                                    <p:anim calcmode="lin" valueType="num">
                                      <p:cBhvr>
                                        <p:cTn id="31" dur="500" fill="hold"/>
                                        <p:tgtEl>
                                          <p:spTgt spid="86031"/>
                                        </p:tgtEl>
                                        <p:attrNameLst>
                                          <p:attrName>ppt_h</p:attrName>
                                        </p:attrNameLst>
                                      </p:cBhvr>
                                      <p:tavLst>
                                        <p:tav tm="0">
                                          <p:val>
                                            <p:fltVal val="0.000000"/>
                                          </p:val>
                                        </p:tav>
                                        <p:tav tm="100000">
                                          <p:val>
                                            <p:strVal val="#ppt_h"/>
                                          </p:val>
                                        </p:tav>
                                      </p:tavLst>
                                    </p:anim>
                                    <p:animEffect transition="in" filter="fade">
                                      <p:cBhvr>
                                        <p:cTn id="32" dur="500"/>
                                        <p:tgtEl>
                                          <p:spTgt spid="86031"/>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86038"/>
                                        </p:tgtEl>
                                        <p:attrNameLst>
                                          <p:attrName>style.visibility</p:attrName>
                                        </p:attrNameLst>
                                      </p:cBhvr>
                                      <p:to>
                                        <p:strVal val="visible"/>
                                      </p:to>
                                    </p:set>
                                    <p:anim calcmode="lin" valueType="num">
                                      <p:cBhvr>
                                        <p:cTn id="37" dur="500" fill="hold"/>
                                        <p:tgtEl>
                                          <p:spTgt spid="86038"/>
                                        </p:tgtEl>
                                        <p:attrNameLst>
                                          <p:attrName>ppt_w</p:attrName>
                                        </p:attrNameLst>
                                      </p:cBhvr>
                                      <p:tavLst>
                                        <p:tav tm="0">
                                          <p:val>
                                            <p:fltVal val="0.000000"/>
                                          </p:val>
                                        </p:tav>
                                        <p:tav tm="100000">
                                          <p:val>
                                            <p:strVal val="#ppt_w"/>
                                          </p:val>
                                        </p:tav>
                                      </p:tavLst>
                                    </p:anim>
                                    <p:anim calcmode="lin" valueType="num">
                                      <p:cBhvr>
                                        <p:cTn id="38" dur="500" fill="hold"/>
                                        <p:tgtEl>
                                          <p:spTgt spid="86038"/>
                                        </p:tgtEl>
                                        <p:attrNameLst>
                                          <p:attrName>ppt_h</p:attrName>
                                        </p:attrNameLst>
                                      </p:cBhvr>
                                      <p:tavLst>
                                        <p:tav tm="0">
                                          <p:val>
                                            <p:fltVal val="0.000000"/>
                                          </p:val>
                                        </p:tav>
                                        <p:tav tm="100000">
                                          <p:val>
                                            <p:strVal val="#ppt_h"/>
                                          </p:val>
                                        </p:tav>
                                      </p:tavLst>
                                    </p:anim>
                                    <p:animEffect transition="in" filter="fade">
                                      <p:cBhvr>
                                        <p:cTn id="39" dur="500"/>
                                        <p:tgtEl>
                                          <p:spTgt spid="86038"/>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grpId="0" nodeType="clickEffect">
                                  <p:stCondLst>
                                    <p:cond delay="0"/>
                                  </p:stCondLst>
                                  <p:childTnLst>
                                    <p:set>
                                      <p:cBhvr>
                                        <p:cTn id="43" dur="1" fill="hold">
                                          <p:stCondLst>
                                            <p:cond delay="0"/>
                                          </p:stCondLst>
                                        </p:cTn>
                                        <p:tgtEl>
                                          <p:spTgt spid="86035"/>
                                        </p:tgtEl>
                                        <p:attrNameLst>
                                          <p:attrName>style.visibility</p:attrName>
                                        </p:attrNameLst>
                                      </p:cBhvr>
                                      <p:to>
                                        <p:strVal val="visible"/>
                                      </p:to>
                                    </p:set>
                                    <p:anim calcmode="lin" valueType="num">
                                      <p:cBhvr>
                                        <p:cTn id="44" dur="500" fill="hold"/>
                                        <p:tgtEl>
                                          <p:spTgt spid="86035"/>
                                        </p:tgtEl>
                                        <p:attrNameLst>
                                          <p:attrName>ppt_w</p:attrName>
                                        </p:attrNameLst>
                                      </p:cBhvr>
                                      <p:tavLst>
                                        <p:tav tm="0">
                                          <p:val>
                                            <p:fltVal val="0.000000"/>
                                          </p:val>
                                        </p:tav>
                                        <p:tav tm="100000">
                                          <p:val>
                                            <p:strVal val="#ppt_w"/>
                                          </p:val>
                                        </p:tav>
                                      </p:tavLst>
                                    </p:anim>
                                    <p:anim calcmode="lin" valueType="num">
                                      <p:cBhvr>
                                        <p:cTn id="45" dur="500" fill="hold"/>
                                        <p:tgtEl>
                                          <p:spTgt spid="86035"/>
                                        </p:tgtEl>
                                        <p:attrNameLst>
                                          <p:attrName>ppt_h</p:attrName>
                                        </p:attrNameLst>
                                      </p:cBhvr>
                                      <p:tavLst>
                                        <p:tav tm="0">
                                          <p:val>
                                            <p:fltVal val="0.000000"/>
                                          </p:val>
                                        </p:tav>
                                        <p:tav tm="100000">
                                          <p:val>
                                            <p:strVal val="#ppt_h"/>
                                          </p:val>
                                        </p:tav>
                                      </p:tavLst>
                                    </p:anim>
                                    <p:animEffect transition="in" filter="fade">
                                      <p:cBhvr>
                                        <p:cTn id="46" dur="500"/>
                                        <p:tgtEl>
                                          <p:spTgt spid="86035"/>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86041"/>
                                        </p:tgtEl>
                                        <p:attrNameLst>
                                          <p:attrName>style.visibility</p:attrName>
                                        </p:attrNameLst>
                                      </p:cBhvr>
                                      <p:to>
                                        <p:strVal val="visible"/>
                                      </p:to>
                                    </p:set>
                                    <p:anim calcmode="lin" valueType="num">
                                      <p:cBhvr>
                                        <p:cTn id="51" dur="500" fill="hold"/>
                                        <p:tgtEl>
                                          <p:spTgt spid="86041"/>
                                        </p:tgtEl>
                                        <p:attrNameLst>
                                          <p:attrName>ppt_w</p:attrName>
                                        </p:attrNameLst>
                                      </p:cBhvr>
                                      <p:tavLst>
                                        <p:tav tm="0">
                                          <p:val>
                                            <p:fltVal val="0.000000"/>
                                          </p:val>
                                        </p:tav>
                                        <p:tav tm="100000">
                                          <p:val>
                                            <p:strVal val="#ppt_w"/>
                                          </p:val>
                                        </p:tav>
                                      </p:tavLst>
                                    </p:anim>
                                    <p:anim calcmode="lin" valueType="num">
                                      <p:cBhvr>
                                        <p:cTn id="52" dur="500" fill="hold"/>
                                        <p:tgtEl>
                                          <p:spTgt spid="86041"/>
                                        </p:tgtEl>
                                        <p:attrNameLst>
                                          <p:attrName>ppt_h</p:attrName>
                                        </p:attrNameLst>
                                      </p:cBhvr>
                                      <p:tavLst>
                                        <p:tav tm="0">
                                          <p:val>
                                            <p:fltVal val="0.000000"/>
                                          </p:val>
                                        </p:tav>
                                        <p:tav tm="100000">
                                          <p:val>
                                            <p:strVal val="#ppt_h"/>
                                          </p:val>
                                        </p:tav>
                                      </p:tavLst>
                                    </p:anim>
                                    <p:animEffect transition="in" filter="fade">
                                      <p:cBhvr>
                                        <p:cTn id="53" dur="500"/>
                                        <p:tgtEl>
                                          <p:spTgt spid="86041"/>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grpId="0" nodeType="clickEffect">
                                  <p:stCondLst>
                                    <p:cond delay="0"/>
                                  </p:stCondLst>
                                  <p:childTnLst>
                                    <p:set>
                                      <p:cBhvr>
                                        <p:cTn id="57" dur="1" fill="hold">
                                          <p:stCondLst>
                                            <p:cond delay="0"/>
                                          </p:stCondLst>
                                        </p:cTn>
                                        <p:tgtEl>
                                          <p:spTgt spid="86036"/>
                                        </p:tgtEl>
                                        <p:attrNameLst>
                                          <p:attrName>style.visibility</p:attrName>
                                        </p:attrNameLst>
                                      </p:cBhvr>
                                      <p:to>
                                        <p:strVal val="visible"/>
                                      </p:to>
                                    </p:set>
                                    <p:anim calcmode="lin" valueType="num">
                                      <p:cBhvr>
                                        <p:cTn id="58" dur="500" fill="hold"/>
                                        <p:tgtEl>
                                          <p:spTgt spid="86036"/>
                                        </p:tgtEl>
                                        <p:attrNameLst>
                                          <p:attrName>ppt_w</p:attrName>
                                        </p:attrNameLst>
                                      </p:cBhvr>
                                      <p:tavLst>
                                        <p:tav tm="0">
                                          <p:val>
                                            <p:fltVal val="0.000000"/>
                                          </p:val>
                                        </p:tav>
                                        <p:tav tm="100000">
                                          <p:val>
                                            <p:strVal val="#ppt_w"/>
                                          </p:val>
                                        </p:tav>
                                      </p:tavLst>
                                    </p:anim>
                                    <p:anim calcmode="lin" valueType="num">
                                      <p:cBhvr>
                                        <p:cTn id="59" dur="500" fill="hold"/>
                                        <p:tgtEl>
                                          <p:spTgt spid="86036"/>
                                        </p:tgtEl>
                                        <p:attrNameLst>
                                          <p:attrName>ppt_h</p:attrName>
                                        </p:attrNameLst>
                                      </p:cBhvr>
                                      <p:tavLst>
                                        <p:tav tm="0">
                                          <p:val>
                                            <p:fltVal val="0.000000"/>
                                          </p:val>
                                        </p:tav>
                                        <p:tav tm="100000">
                                          <p:val>
                                            <p:strVal val="#ppt_h"/>
                                          </p:val>
                                        </p:tav>
                                      </p:tavLst>
                                    </p:anim>
                                    <p:animEffect transition="in" filter="fade">
                                      <p:cBhvr>
                                        <p:cTn id="60" dur="500"/>
                                        <p:tgtEl>
                                          <p:spTgt spid="86036"/>
                                        </p:tgtEl>
                                      </p:cBhvr>
                                    </p:animEffect>
                                  </p:childTnLst>
                                </p:cTn>
                              </p:par>
                            </p:childTnLst>
                          </p:cTn>
                        </p:par>
                      </p:childTnLst>
                    </p:cTn>
                  </p:par>
                  <p:par>
                    <p:cTn id="61" fill="hold">
                      <p:stCondLst>
                        <p:cond delay="indefinite"/>
                      </p:stCondLst>
                      <p:childTnLst>
                        <p:par>
                          <p:cTn id="62" fill="hold">
                            <p:stCondLst>
                              <p:cond delay="0"/>
                            </p:stCondLst>
                            <p:childTnLst>
                              <p:par>
                                <p:cTn id="63" presetID="53" presetClass="entr" presetSubtype="16" fill="hold" grpId="0" nodeType="clickEffect">
                                  <p:stCondLst>
                                    <p:cond delay="0"/>
                                  </p:stCondLst>
                                  <p:childTnLst>
                                    <p:set>
                                      <p:cBhvr>
                                        <p:cTn id="64" dur="1" fill="hold">
                                          <p:stCondLst>
                                            <p:cond delay="0"/>
                                          </p:stCondLst>
                                        </p:cTn>
                                        <p:tgtEl>
                                          <p:spTgt spid="86037"/>
                                        </p:tgtEl>
                                        <p:attrNameLst>
                                          <p:attrName>style.visibility</p:attrName>
                                        </p:attrNameLst>
                                      </p:cBhvr>
                                      <p:to>
                                        <p:strVal val="visible"/>
                                      </p:to>
                                    </p:set>
                                    <p:anim calcmode="lin" valueType="num">
                                      <p:cBhvr>
                                        <p:cTn id="65" dur="500" fill="hold"/>
                                        <p:tgtEl>
                                          <p:spTgt spid="86037"/>
                                        </p:tgtEl>
                                        <p:attrNameLst>
                                          <p:attrName>ppt_w</p:attrName>
                                        </p:attrNameLst>
                                      </p:cBhvr>
                                      <p:tavLst>
                                        <p:tav tm="0">
                                          <p:val>
                                            <p:fltVal val="0.000000"/>
                                          </p:val>
                                        </p:tav>
                                        <p:tav tm="100000">
                                          <p:val>
                                            <p:strVal val="#ppt_w"/>
                                          </p:val>
                                        </p:tav>
                                      </p:tavLst>
                                    </p:anim>
                                    <p:anim calcmode="lin" valueType="num">
                                      <p:cBhvr>
                                        <p:cTn id="66" dur="500" fill="hold"/>
                                        <p:tgtEl>
                                          <p:spTgt spid="86037"/>
                                        </p:tgtEl>
                                        <p:attrNameLst>
                                          <p:attrName>ppt_h</p:attrName>
                                        </p:attrNameLst>
                                      </p:cBhvr>
                                      <p:tavLst>
                                        <p:tav tm="0">
                                          <p:val>
                                            <p:fltVal val="0.000000"/>
                                          </p:val>
                                        </p:tav>
                                        <p:tav tm="100000">
                                          <p:val>
                                            <p:strVal val="#ppt_h"/>
                                          </p:val>
                                        </p:tav>
                                      </p:tavLst>
                                    </p:anim>
                                    <p:animEffect transition="in" filter="fade">
                                      <p:cBhvr>
                                        <p:cTn id="67" dur="500"/>
                                        <p:tgtEl>
                                          <p:spTgt spid="86037"/>
                                        </p:tgtEl>
                                      </p:cBhvr>
                                    </p:animEffect>
                                  </p:childTnLst>
                                </p:cTn>
                              </p:par>
                            </p:childTnLst>
                          </p:cTn>
                        </p:par>
                      </p:childTnLst>
                    </p:cTn>
                  </p:par>
                  <p:par>
                    <p:cTn id="68" fill="hold">
                      <p:stCondLst>
                        <p:cond delay="indefinite"/>
                      </p:stCondLst>
                      <p:childTnLst>
                        <p:par>
                          <p:cTn id="69" fill="hold">
                            <p:stCondLst>
                              <p:cond delay="0"/>
                            </p:stCondLst>
                            <p:childTnLst>
                              <p:par>
                                <p:cTn id="70" presetID="14" presetClass="entr" presetSubtype="10" fill="hold" grpId="0" nodeType="clickEffect">
                                  <p:stCondLst>
                                    <p:cond delay="0"/>
                                  </p:stCondLst>
                                  <p:childTnLst>
                                    <p:set>
                                      <p:cBhvr>
                                        <p:cTn id="71" dur="1" fill="hold">
                                          <p:stCondLst>
                                            <p:cond delay="0"/>
                                          </p:stCondLst>
                                        </p:cTn>
                                        <p:tgtEl>
                                          <p:spTgt spid="86042"/>
                                        </p:tgtEl>
                                        <p:attrNameLst>
                                          <p:attrName>style.visibility</p:attrName>
                                        </p:attrNameLst>
                                      </p:cBhvr>
                                      <p:to>
                                        <p:strVal val="visible"/>
                                      </p:to>
                                    </p:set>
                                    <p:animEffect transition="in" filter="randombar(horizontal)">
                                      <p:cBhvr>
                                        <p:cTn id="72" dur="500"/>
                                        <p:tgtEl>
                                          <p:spTgt spid="86042"/>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86057"/>
                                        </p:tgtEl>
                                        <p:attrNameLst>
                                          <p:attrName>style.visibility</p:attrName>
                                        </p:attrNameLst>
                                      </p:cBhvr>
                                      <p:to>
                                        <p:strVal val="visible"/>
                                      </p:to>
                                    </p:set>
                                    <p:anim calcmode="lin" valueType="num">
                                      <p:cBhvr>
                                        <p:cTn id="77" dur="500" fill="hold"/>
                                        <p:tgtEl>
                                          <p:spTgt spid="86057"/>
                                        </p:tgtEl>
                                        <p:attrNameLst>
                                          <p:attrName>ppt_w</p:attrName>
                                        </p:attrNameLst>
                                      </p:cBhvr>
                                      <p:tavLst>
                                        <p:tav tm="0">
                                          <p:val>
                                            <p:fltVal val="0.000000"/>
                                          </p:val>
                                        </p:tav>
                                        <p:tav tm="100000">
                                          <p:val>
                                            <p:strVal val="#ppt_w"/>
                                          </p:val>
                                        </p:tav>
                                      </p:tavLst>
                                    </p:anim>
                                    <p:anim calcmode="lin" valueType="num">
                                      <p:cBhvr>
                                        <p:cTn id="78" dur="500" fill="hold"/>
                                        <p:tgtEl>
                                          <p:spTgt spid="86057"/>
                                        </p:tgtEl>
                                        <p:attrNameLst>
                                          <p:attrName>ppt_h</p:attrName>
                                        </p:attrNameLst>
                                      </p:cBhvr>
                                      <p:tavLst>
                                        <p:tav tm="0">
                                          <p:val>
                                            <p:fltVal val="0.000000"/>
                                          </p:val>
                                        </p:tav>
                                        <p:tav tm="100000">
                                          <p:val>
                                            <p:strVal val="#ppt_h"/>
                                          </p:val>
                                        </p:tav>
                                      </p:tavLst>
                                    </p:anim>
                                    <p:animEffect transition="in" filter="fade">
                                      <p:cBhvr>
                                        <p:cTn id="79" dur="500"/>
                                        <p:tgtEl>
                                          <p:spTgt spid="86057"/>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86058"/>
                                        </p:tgtEl>
                                        <p:attrNameLst>
                                          <p:attrName>style.visibility</p:attrName>
                                        </p:attrNameLst>
                                      </p:cBhvr>
                                      <p:to>
                                        <p:strVal val="visible"/>
                                      </p:to>
                                    </p:set>
                                    <p:anim calcmode="lin" valueType="num">
                                      <p:cBhvr>
                                        <p:cTn id="84" dur="500" fill="hold"/>
                                        <p:tgtEl>
                                          <p:spTgt spid="86058"/>
                                        </p:tgtEl>
                                        <p:attrNameLst>
                                          <p:attrName>ppt_w</p:attrName>
                                        </p:attrNameLst>
                                      </p:cBhvr>
                                      <p:tavLst>
                                        <p:tav tm="0">
                                          <p:val>
                                            <p:fltVal val="0.000000"/>
                                          </p:val>
                                        </p:tav>
                                        <p:tav tm="100000">
                                          <p:val>
                                            <p:strVal val="#ppt_w"/>
                                          </p:val>
                                        </p:tav>
                                      </p:tavLst>
                                    </p:anim>
                                    <p:anim calcmode="lin" valueType="num">
                                      <p:cBhvr>
                                        <p:cTn id="85" dur="500" fill="hold"/>
                                        <p:tgtEl>
                                          <p:spTgt spid="86058"/>
                                        </p:tgtEl>
                                        <p:attrNameLst>
                                          <p:attrName>ppt_h</p:attrName>
                                        </p:attrNameLst>
                                      </p:cBhvr>
                                      <p:tavLst>
                                        <p:tav tm="0">
                                          <p:val>
                                            <p:fltVal val="0.000000"/>
                                          </p:val>
                                        </p:tav>
                                        <p:tav tm="100000">
                                          <p:val>
                                            <p:strVal val="#ppt_h"/>
                                          </p:val>
                                        </p:tav>
                                      </p:tavLst>
                                    </p:anim>
                                    <p:animEffect transition="in" filter="fade">
                                      <p:cBhvr>
                                        <p:cTn id="86" dur="500"/>
                                        <p:tgtEl>
                                          <p:spTgt spid="86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30" grpId="0"/>
      <p:bldP spid="86031" grpId="0" animBg="1"/>
      <p:bldP spid="86032" grpId="0" animBg="1"/>
      <p:bldP spid="86035" grpId="0" animBg="1"/>
      <p:bldP spid="86036" grpId="0" animBg="1"/>
      <p:bldP spid="86037" grpId="0" animBg="1"/>
      <p:bldP spid="86038" grpId="0" animBg="1"/>
      <p:bldP spid="86039" grpId="0" animBg="1"/>
      <p:bldP spid="86041" grpId="0" animBg="1"/>
      <p:bldP spid="86042" grpId="0" animBg="1"/>
      <p:bldP spid="86057" grpId="0" animBg="1"/>
      <p:bldP spid="8605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4738" name="Rectangle 2"/>
          <p:cNvSpPr/>
          <p:nvPr>
            <p:ph idx="1"/>
          </p:nvPr>
        </p:nvSpPr>
        <p:spPr>
          <a:xfrm>
            <a:off x="2895600" y="1416050"/>
            <a:ext cx="4343400" cy="1192213"/>
          </a:xfrm>
        </p:spPr>
        <p:txBody>
          <a:bodyPr vert="horz" wrap="square" lIns="91440" tIns="45720" rIns="91440" bIns="45720" anchor="t" anchorCtr="0"/>
          <a:p>
            <a:pPr algn="ctr" eaLnBrk="1" hangingPunct="1">
              <a:lnSpc>
                <a:spcPct val="80000"/>
              </a:lnSpc>
              <a:buNone/>
            </a:pPr>
            <a:r>
              <a:rPr sz="1800" dirty="0"/>
              <a:t>       </a:t>
            </a:r>
            <a:r>
              <a:rPr sz="4800" b="1" i="1" dirty="0">
                <a:solidFill>
                  <a:srgbClr val="CC3300"/>
                </a:solidFill>
              </a:rPr>
              <a:t>AT SCHOOL</a:t>
            </a:r>
            <a:endParaRPr sz="4800" b="1" i="1" dirty="0">
              <a:solidFill>
                <a:srgbClr val="CC3300"/>
              </a:solidFill>
            </a:endParaRPr>
          </a:p>
          <a:p>
            <a:pPr algn="ctr" eaLnBrk="1" hangingPunct="1">
              <a:lnSpc>
                <a:spcPct val="80000"/>
              </a:lnSpc>
              <a:buNone/>
            </a:pPr>
            <a:r>
              <a:rPr sz="4000" b="1" i="1" dirty="0">
                <a:solidFill>
                  <a:srgbClr val="CC3300"/>
                </a:solidFill>
              </a:rPr>
              <a:t>B. The library</a:t>
            </a:r>
            <a:endParaRPr lang="vi-VN" altLang="x-none" sz="4000" b="1" i="1" dirty="0">
              <a:solidFill>
                <a:srgbClr val="CC3300"/>
              </a:solidFill>
            </a:endParaRPr>
          </a:p>
        </p:txBody>
      </p:sp>
      <p:sp>
        <p:nvSpPr>
          <p:cNvPr id="244739" name="Text Box 3"/>
          <p:cNvSpPr txBox="1"/>
          <p:nvPr/>
        </p:nvSpPr>
        <p:spPr>
          <a:xfrm>
            <a:off x="3236913" y="2816225"/>
            <a:ext cx="4611687" cy="708025"/>
          </a:xfrm>
          <a:prstGeom prst="rect">
            <a:avLst/>
          </a:prstGeom>
          <a:solidFill>
            <a:srgbClr val="CCFFFF"/>
          </a:solidFill>
          <a:ln w="9525">
            <a:noFill/>
          </a:ln>
          <a:effectLst>
            <a:outerShdw sy="50000" kx="-2453608" rotWithShape="0">
              <a:schemeClr val="bg2">
                <a:alpha val="50000"/>
              </a:schemeClr>
            </a:outerShdw>
          </a:effectLst>
        </p:spPr>
        <p:txBody>
          <a:bodyPr>
            <a:spAutoFit/>
          </a:bodyPr>
          <a:p>
            <a:r>
              <a:rPr sz="4000" b="1" u="none" dirty="0">
                <a:solidFill>
                  <a:schemeClr val="accent2"/>
                </a:solidFill>
                <a:latin typeface="Arial" panose="020B0604020202020204" pitchFamily="34" charset="0"/>
              </a:rPr>
              <a:t>Lesson 4.  B4</a:t>
            </a:r>
            <a:endParaRPr sz="4000" b="1" u="none" dirty="0">
              <a:solidFill>
                <a:schemeClr val="accent2"/>
              </a:solidFill>
              <a:latin typeface="Arial" panose="020B0604020202020204" pitchFamily="34" charset="0"/>
            </a:endParaRPr>
          </a:p>
        </p:txBody>
      </p:sp>
      <p:sp>
        <p:nvSpPr>
          <p:cNvPr id="244740" name="AutoShape 4"/>
          <p:cNvSpPr/>
          <p:nvPr/>
        </p:nvSpPr>
        <p:spPr>
          <a:xfrm>
            <a:off x="-11112" y="428625"/>
            <a:ext cx="4191000" cy="838200"/>
          </a:xfrm>
          <a:prstGeom prst="actionButtonBlank">
            <a:avLst/>
          </a:prstGeom>
          <a:solidFill>
            <a:schemeClr val="accent1"/>
          </a:solidFill>
          <a:ln w="12700">
            <a:noFill/>
          </a:ln>
        </p:spPr>
        <p:txBody>
          <a:bodyPr wrap="none" anchor="ctr" anchorCtr="0"/>
          <a:p>
            <a:pPr algn="ctr" eaLnBrk="1" hangingPunct="1"/>
            <a:r>
              <a:rPr sz="4000" b="1" u="none" dirty="0">
                <a:solidFill>
                  <a:srgbClr val="FF0000"/>
                </a:solidFill>
                <a:latin typeface="Arial" panose="020B0604020202020204" pitchFamily="34" charset="0"/>
              </a:rPr>
              <a:t>Theme 4</a:t>
            </a:r>
            <a:endParaRPr sz="4000" b="1" u="none" dirty="0">
              <a:solidFill>
                <a:srgbClr val="FF0000"/>
              </a:solidFill>
              <a:latin typeface="Arial" panose="020B0604020202020204" pitchFamily="34" charset="0"/>
            </a:endParaRPr>
          </a:p>
        </p:txBody>
      </p:sp>
      <p:sp>
        <p:nvSpPr>
          <p:cNvPr id="244741" name="Rectangle 5"/>
          <p:cNvSpPr/>
          <p:nvPr/>
        </p:nvSpPr>
        <p:spPr>
          <a:xfrm>
            <a:off x="152400" y="533400"/>
            <a:ext cx="6767513" cy="762000"/>
          </a:xfrm>
          <a:prstGeom prst="rect">
            <a:avLst/>
          </a:prstGeom>
          <a:noFill/>
          <a:ln w="9525">
            <a:noFill/>
          </a:ln>
        </p:spPr>
        <p:txBody>
          <a:bodyPr anchor="ctr" anchorCtr="0"/>
          <a:p>
            <a:pPr algn="ctr" eaLnBrk="1" hangingPunct="1"/>
            <a:endParaRPr lang="vi-VN" altLang="x-none" sz="2800" i="1" u="none" dirty="0">
              <a:solidFill>
                <a:srgbClr val="0000FF"/>
              </a:solidFill>
              <a:latin typeface="Arial Black" panose="020B0A04020102020204" pitchFamily="34" charset="0"/>
            </a:endParaRPr>
          </a:p>
        </p:txBody>
      </p:sp>
      <p:sp>
        <p:nvSpPr>
          <p:cNvPr id="7" name="Text Box 3"/>
          <p:cNvSpPr txBox="1"/>
          <p:nvPr/>
        </p:nvSpPr>
        <p:spPr>
          <a:xfrm>
            <a:off x="876300" y="3808413"/>
            <a:ext cx="4038600" cy="708025"/>
          </a:xfrm>
          <a:prstGeom prst="rect">
            <a:avLst/>
          </a:prstGeom>
          <a:solidFill>
            <a:srgbClr val="CCFFFF"/>
          </a:solidFill>
          <a:ln w="9525">
            <a:noFill/>
          </a:ln>
          <a:effectLst>
            <a:outerShdw sy="50000" kx="-2453608" rotWithShape="0">
              <a:schemeClr val="bg2">
                <a:alpha val="50000"/>
              </a:schemeClr>
            </a:outerShdw>
          </a:effectLst>
        </p:spPr>
        <p:txBody>
          <a:bodyPr>
            <a:spAutoFit/>
          </a:bodyPr>
          <a:p>
            <a:r>
              <a:rPr sz="4000" b="1" u="none" dirty="0">
                <a:solidFill>
                  <a:schemeClr val="accent2"/>
                </a:solidFill>
                <a:latin typeface="Arial" panose="020B0604020202020204" pitchFamily="34" charset="0"/>
              </a:rPr>
              <a:t>* New words:</a:t>
            </a:r>
            <a:endParaRPr sz="4000" b="1" u="none" dirty="0">
              <a:solidFill>
                <a:schemeClr val="accent2"/>
              </a:solidFill>
              <a:latin typeface="Arial" panose="020B0604020202020204" pitchFamily="34" charset="0"/>
            </a:endParaRPr>
          </a:p>
        </p:txBody>
      </p:sp>
    </p:spTree>
    <p:custDataLst>
      <p:tags r:id="rId1"/>
    </p:custData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nodePh="1">
                                  <p:stCondLst>
                                    <p:cond delay="0"/>
                                  </p:stCondLst>
                                  <p:endCondLst>
                                    <p:cond evt="begin" delay="0">
                                      <p:tn val="5"/>
                                    </p:cond>
                                  </p:endCondLst>
                                  <p:childTnLst>
                                    <p:set>
                                      <p:cBhvr>
                                        <p:cTn id="6" dur="1" fill="hold">
                                          <p:stCondLst>
                                            <p:cond delay="0"/>
                                          </p:stCondLst>
                                        </p:cTn>
                                        <p:tgtEl>
                                          <p:spTgt spid="244741"/>
                                        </p:tgtEl>
                                        <p:attrNameLst>
                                          <p:attrName>style.visibility</p:attrName>
                                        </p:attrNameLst>
                                      </p:cBhvr>
                                      <p:to>
                                        <p:strVal val="visible"/>
                                      </p:to>
                                    </p:set>
                                    <p:animEffect transition="in" filter="plus(in)">
                                      <p:cBhvr>
                                        <p:cTn id="7" dur="2000"/>
                                        <p:tgtEl>
                                          <p:spTgt spid="24474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44740"/>
                                        </p:tgtEl>
                                        <p:attrNameLst>
                                          <p:attrName>style.visibility</p:attrName>
                                        </p:attrNameLst>
                                      </p:cBhvr>
                                      <p:to>
                                        <p:strVal val="visible"/>
                                      </p:to>
                                    </p:set>
                                    <p:animEffect transition="in" filter="randombar(horizontal)">
                                      <p:cBhvr>
                                        <p:cTn id="12" dur="500"/>
                                        <p:tgtEl>
                                          <p:spTgt spid="24474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44738">
                                            <p:txEl>
                                              <p:charRg st="0" end="17"/>
                                            </p:txEl>
                                          </p:spTgt>
                                        </p:tgtEl>
                                        <p:attrNameLst>
                                          <p:attrName>style.visibility</p:attrName>
                                        </p:attrNameLst>
                                      </p:cBhvr>
                                      <p:to>
                                        <p:strVal val="visible"/>
                                      </p:to>
                                    </p:set>
                                    <p:animEffect transition="in" filter="wipe(down)">
                                      <p:cBhvr>
                                        <p:cTn id="17" dur="500"/>
                                        <p:tgtEl>
                                          <p:spTgt spid="244738">
                                            <p:txEl>
                                              <p:charRg st="0" end="1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44738">
                                            <p:txEl>
                                              <p:charRg st="17" end="32"/>
                                            </p:txEl>
                                          </p:spTgt>
                                        </p:tgtEl>
                                        <p:attrNameLst>
                                          <p:attrName>style.visibility</p:attrName>
                                        </p:attrNameLst>
                                      </p:cBhvr>
                                      <p:to>
                                        <p:strVal val="visible"/>
                                      </p:to>
                                    </p:set>
                                    <p:animEffect transition="in" filter="wipe(down)">
                                      <p:cBhvr>
                                        <p:cTn id="22" dur="500"/>
                                        <p:tgtEl>
                                          <p:spTgt spid="244738">
                                            <p:txEl>
                                              <p:charRg st="17" end="3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44739"/>
                                        </p:tgtEl>
                                        <p:attrNameLst>
                                          <p:attrName>style.visibility</p:attrName>
                                        </p:attrNameLst>
                                      </p:cBhvr>
                                      <p:to>
                                        <p:strVal val="visible"/>
                                      </p:to>
                                    </p:set>
                                    <p:anim calcmode="lin" valueType="num">
                                      <p:cBhvr additive="base">
                                        <p:cTn id="27" dur="500" fill="hold"/>
                                        <p:tgtEl>
                                          <p:spTgt spid="244739"/>
                                        </p:tgtEl>
                                        <p:attrNameLst>
                                          <p:attrName>ppt_x</p:attrName>
                                        </p:attrNameLst>
                                      </p:cBhvr>
                                      <p:tavLst>
                                        <p:tav tm="0">
                                          <p:val>
                                            <p:strVal val="#ppt_x"/>
                                          </p:val>
                                        </p:tav>
                                        <p:tav tm="100000">
                                          <p:val>
                                            <p:strVal val="#ppt_x"/>
                                          </p:val>
                                        </p:tav>
                                      </p:tavLst>
                                    </p:anim>
                                    <p:anim calcmode="lin" valueType="num">
                                      <p:cBhvr additive="base">
                                        <p:cTn id="28" dur="500" fill="hold"/>
                                        <p:tgtEl>
                                          <p:spTgt spid="24473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38" grpId="0" build="p"/>
      <p:bldP spid="244739" grpId="0" animBg="1"/>
      <p:bldP spid="244740" grpId="0" animBg="1"/>
      <p:bldP spid="244741" grpId="0"/>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68305" name="Picture 17" descr="The White House. Washington, D.C., USA. - Photo ID #11387"/>
          <p:cNvPicPr>
            <a:picLocks noChangeAspect="1"/>
          </p:cNvPicPr>
          <p:nvPr/>
        </p:nvPicPr>
        <p:blipFill>
          <a:blip r:embed="rId1" r:link="rId2"/>
          <a:stretch>
            <a:fillRect/>
          </a:stretch>
        </p:blipFill>
        <p:spPr>
          <a:xfrm>
            <a:off x="457200" y="31750"/>
            <a:ext cx="8305800" cy="6919913"/>
          </a:xfrm>
          <a:prstGeom prst="rect">
            <a:avLst/>
          </a:prstGeom>
          <a:noFill/>
          <a:ln w="9525">
            <a:noFill/>
          </a:ln>
        </p:spPr>
      </p:pic>
      <p:sp>
        <p:nvSpPr>
          <p:cNvPr id="268303" name="AutoShape 15"/>
          <p:cNvSpPr/>
          <p:nvPr/>
        </p:nvSpPr>
        <p:spPr>
          <a:xfrm>
            <a:off x="152400" y="6324600"/>
            <a:ext cx="8382000" cy="533400"/>
          </a:xfrm>
          <a:prstGeom prst="actionButtonBlank">
            <a:avLst/>
          </a:prstGeom>
          <a:solidFill>
            <a:srgbClr val="FFFF99"/>
          </a:solidFill>
          <a:ln w="12700">
            <a:noFill/>
          </a:ln>
        </p:spPr>
        <p:txBody>
          <a:bodyPr wrap="none" anchor="ctr" anchorCtr="0"/>
          <a:p>
            <a:pPr algn="ctr" eaLnBrk="1" hangingPunct="1"/>
            <a:endParaRPr sz="2000" b="1" u="none" dirty="0">
              <a:solidFill>
                <a:srgbClr val="0066FF"/>
              </a:solidFill>
              <a:latin typeface="Arial" panose="020B0604020202020204" pitchFamily="34" charset="0"/>
            </a:endParaRPr>
          </a:p>
          <a:p>
            <a:pPr algn="ctr" eaLnBrk="1" hangingPunct="1"/>
            <a:r>
              <a:rPr sz="2000" b="1" u="none" dirty="0">
                <a:solidFill>
                  <a:srgbClr val="0066FF"/>
                </a:solidFill>
                <a:latin typeface="Arial" panose="020B0604020202020204" pitchFamily="34" charset="0"/>
              </a:rPr>
              <a:t>The White House. Washington, D.C., USA</a:t>
            </a:r>
            <a:endParaRPr sz="2000" u="none" dirty="0">
              <a:solidFill>
                <a:srgbClr val="0066FF"/>
              </a:solidFill>
              <a:latin typeface="Arial" panose="020B0604020202020204" pitchFamily="34" charset="0"/>
            </a:endParaRPr>
          </a:p>
          <a:p>
            <a:pPr algn="ctr" eaLnBrk="1" hangingPunct="1"/>
            <a:endParaRPr sz="2000" b="1" u="none" dirty="0">
              <a:solidFill>
                <a:srgbClr val="0066FF"/>
              </a:solidFill>
              <a:latin typeface="Arial" panose="020B0604020202020204" pitchFamily="34" charset="0"/>
            </a:endParaRPr>
          </a:p>
        </p:txBody>
      </p:sp>
      <p:pic>
        <p:nvPicPr>
          <p:cNvPr id="6148" name="Picture 19" descr="previous image">
            <a:hlinkClick r:id="rId3"/>
          </p:cNvPr>
          <p:cNvPicPr>
            <a:picLocks noChangeAspect="1"/>
          </p:cNvPicPr>
          <p:nvPr/>
        </p:nvPicPr>
        <p:blipFill>
          <a:blip r:embed="rId4" r:link="rId2"/>
          <a:stretch>
            <a:fillRect/>
          </a:stretch>
        </p:blipFill>
        <p:spPr>
          <a:xfrm>
            <a:off x="0" y="2252663"/>
            <a:ext cx="171450" cy="142875"/>
          </a:xfrm>
          <a:prstGeom prst="rect">
            <a:avLst/>
          </a:prstGeom>
          <a:noFill/>
          <a:ln w="9525">
            <a:noFill/>
          </a:ln>
        </p:spPr>
      </p:pic>
      <p:pic>
        <p:nvPicPr>
          <p:cNvPr id="6149" name="Picture 18" descr="next image">
            <a:hlinkClick r:id="rId5"/>
          </p:cNvPr>
          <p:cNvPicPr>
            <a:picLocks noChangeAspect="1"/>
          </p:cNvPicPr>
          <p:nvPr/>
        </p:nvPicPr>
        <p:blipFill>
          <a:blip r:embed="rId6" r:link="rId2"/>
          <a:stretch>
            <a:fillRect/>
          </a:stretch>
        </p:blipFill>
        <p:spPr>
          <a:xfrm>
            <a:off x="0" y="2252663"/>
            <a:ext cx="171450" cy="142875"/>
          </a:xfrm>
          <a:prstGeom prst="rect">
            <a:avLst/>
          </a:prstGeom>
          <a:noFill/>
          <a:ln w="9525">
            <a:noFill/>
          </a:ln>
        </p:spPr>
      </p:pic>
      <p:sp>
        <p:nvSpPr>
          <p:cNvPr id="6150" name="Rectangle 20"/>
          <p:cNvSpPr/>
          <p:nvPr/>
        </p:nvSpPr>
        <p:spPr>
          <a:xfrm>
            <a:off x="0" y="2252663"/>
            <a:ext cx="9144000" cy="0"/>
          </a:xfrm>
          <a:prstGeom prst="rect">
            <a:avLst/>
          </a:prstGeom>
          <a:noFill/>
          <a:ln w="12700">
            <a:noFill/>
          </a:ln>
        </p:spPr>
        <p:txBody>
          <a:bodyPr wrap="none" anchor="ctr" anchorCtr="0">
            <a:spAutoFit/>
          </a:bodyPr>
          <a:p>
            <a:pPr eaLnBrk="1" hangingPunct="1"/>
            <a:endParaRPr dirty="0">
              <a:latin typeface="Arial" panose="020B0604020202020204" pitchFamily="34" charset="0"/>
            </a:endParaRPr>
          </a:p>
        </p:txBody>
      </p:sp>
      <p:sp>
        <p:nvSpPr>
          <p:cNvPr id="6151" name="Rectangle 23"/>
          <p:cNvSpPr/>
          <p:nvPr/>
        </p:nvSpPr>
        <p:spPr>
          <a:xfrm>
            <a:off x="0" y="2252663"/>
            <a:ext cx="9144000" cy="0"/>
          </a:xfrm>
          <a:prstGeom prst="rect">
            <a:avLst/>
          </a:prstGeom>
          <a:noFill/>
          <a:ln w="12700">
            <a:noFill/>
          </a:ln>
        </p:spPr>
        <p:txBody>
          <a:bodyPr wrap="none" anchor="ctr" anchorCtr="0">
            <a:spAutoFit/>
          </a:bodyPr>
          <a:p>
            <a:pPr eaLnBrk="1" hangingPunct="1"/>
            <a:endParaRPr dirty="0">
              <a:latin typeface="Arial" panose="020B0604020202020204" pitchFamily="34" charset="0"/>
            </a:endParaRPr>
          </a:p>
        </p:txBody>
      </p:sp>
      <p:sp>
        <p:nvSpPr>
          <p:cNvPr id="6152" name="Rectangle 36"/>
          <p:cNvSpPr/>
          <p:nvPr/>
        </p:nvSpPr>
        <p:spPr>
          <a:xfrm>
            <a:off x="0" y="2890838"/>
            <a:ext cx="9144000" cy="0"/>
          </a:xfrm>
          <a:prstGeom prst="rect">
            <a:avLst/>
          </a:prstGeom>
          <a:noFill/>
          <a:ln w="12700">
            <a:noFill/>
          </a:ln>
        </p:spPr>
        <p:txBody>
          <a:bodyPr wrap="none" anchor="ctr" anchorCtr="0">
            <a:spAutoFit/>
          </a:bodyPr>
          <a:p>
            <a:pPr eaLnBrk="1" hangingPunct="1"/>
            <a:endParaRPr dirty="0">
              <a:latin typeface="Arial" panose="020B0604020202020204" pitchFamily="34" charset="0"/>
            </a:endParaRPr>
          </a:p>
        </p:txBody>
      </p:sp>
      <p:graphicFrame>
        <p:nvGraphicFramePr>
          <p:cNvPr id="268335" name="Group 47"/>
          <p:cNvGraphicFramePr>
            <a:graphicFrameLocks noGrp="1"/>
          </p:cNvGraphicFramePr>
          <p:nvPr/>
        </p:nvGraphicFramePr>
        <p:xfrm>
          <a:off x="4479925" y="2890838"/>
          <a:ext cx="207964" cy="517525"/>
        </p:xfrm>
        <a:graphic>
          <a:graphicData uri="http://schemas.openxmlformats.org/drawingml/2006/table">
            <a:tbl>
              <a:tblPr/>
              <a:tblGrid>
                <a:gridCol w="207964"/>
              </a:tblGrid>
              <a:tr h="517525">
                <a:tc>
                  <a:txBody>
                    <a:bodyPr/>
                    <a:lstStyle>
                      <a:lvl1pPr>
                        <a:spcBef>
                          <a:spcPct val="20000"/>
                        </a:spcBef>
                        <a:defRPr sz="2800">
                          <a:solidFill>
                            <a:srgbClr val="729A00"/>
                          </a:solidFill>
                          <a:latin typeface="Arial" panose="020B0604020202020204" pitchFamily="34" charset="0"/>
                        </a:defRPr>
                      </a:lvl1pPr>
                      <a:lvl2pPr>
                        <a:spcBef>
                          <a:spcPct val="20000"/>
                        </a:spcBef>
                        <a:defRPr sz="2400">
                          <a:solidFill>
                            <a:srgbClr val="729A00"/>
                          </a:solidFill>
                          <a:latin typeface="Arial" panose="020B0604020202020204" pitchFamily="34" charset="0"/>
                        </a:defRPr>
                      </a:lvl2pPr>
                      <a:lvl3pPr>
                        <a:spcBef>
                          <a:spcPct val="20000"/>
                        </a:spcBef>
                        <a:defRPr sz="2000">
                          <a:solidFill>
                            <a:srgbClr val="729A00"/>
                          </a:solidFill>
                          <a:latin typeface="Arial" panose="020B0604020202020204" pitchFamily="34" charset="0"/>
                        </a:defRPr>
                      </a:lvl3pPr>
                      <a:lvl4pPr>
                        <a:spcBef>
                          <a:spcPct val="20000"/>
                        </a:spcBef>
                        <a:defRPr>
                          <a:solidFill>
                            <a:srgbClr val="729A00"/>
                          </a:solidFill>
                          <a:latin typeface="Arial" panose="020B0604020202020204" pitchFamily="34" charset="0"/>
                        </a:defRPr>
                      </a:lvl4pPr>
                      <a:lvl5pPr>
                        <a:spcBef>
                          <a:spcPct val="20000"/>
                        </a:spcBef>
                        <a:defRPr>
                          <a:solidFill>
                            <a:srgbClr val="729A00"/>
                          </a:solidFill>
                          <a:latin typeface="Arial" panose="020B0604020202020204" pitchFamily="34" charset="0"/>
                        </a:defRPr>
                      </a:lvl5pPr>
                      <a:lvl6pPr fontAlgn="base">
                        <a:spcBef>
                          <a:spcPct val="20000"/>
                        </a:spcBef>
                        <a:spcAft>
                          <a:spcPct val="0"/>
                        </a:spcAft>
                        <a:defRPr>
                          <a:solidFill>
                            <a:srgbClr val="729A00"/>
                          </a:solidFill>
                          <a:latin typeface="Arial" panose="020B0604020202020204" pitchFamily="34" charset="0"/>
                        </a:defRPr>
                      </a:lvl6pPr>
                      <a:lvl7pPr fontAlgn="base">
                        <a:spcBef>
                          <a:spcPct val="20000"/>
                        </a:spcBef>
                        <a:spcAft>
                          <a:spcPct val="0"/>
                        </a:spcAft>
                        <a:defRPr>
                          <a:solidFill>
                            <a:srgbClr val="729A00"/>
                          </a:solidFill>
                          <a:latin typeface="Arial" panose="020B0604020202020204" pitchFamily="34" charset="0"/>
                        </a:defRPr>
                      </a:lvl7pPr>
                      <a:lvl8pPr fontAlgn="base">
                        <a:spcBef>
                          <a:spcPct val="20000"/>
                        </a:spcBef>
                        <a:spcAft>
                          <a:spcPct val="0"/>
                        </a:spcAft>
                        <a:defRPr>
                          <a:solidFill>
                            <a:srgbClr val="729A00"/>
                          </a:solidFill>
                          <a:latin typeface="Arial" panose="020B0604020202020204" pitchFamily="34" charset="0"/>
                        </a:defRPr>
                      </a:lvl8pPr>
                      <a:lvl9pPr fontAlgn="base">
                        <a:spcBef>
                          <a:spcPct val="20000"/>
                        </a:spcBef>
                        <a:spcAft>
                          <a:spcPct val="0"/>
                        </a:spcAft>
                        <a:defRPr>
                          <a:solidFill>
                            <a:srgbClr val="729A00"/>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dirty="0" smtClean="0">
                        <a:ln>
                          <a:noFill/>
                        </a:ln>
                        <a:solidFill>
                          <a:srgbClr val="729A00"/>
                        </a:solidFill>
                        <a:effectLst/>
                        <a:latin typeface="Arial" panose="020B0604020202020204" pitchFamily="34" charset="0"/>
                      </a:endParaRPr>
                    </a:p>
                  </a:txBody>
                  <a:tcPr marL="91282" marR="91282" marT="45459" marB="45459" anchor="ctr" horzOverflow="overflow">
                    <a:lnL cap="flat">
                      <a:noFill/>
                    </a:lnL>
                    <a:lnR cap="flat">
                      <a:noFill/>
                    </a:lnR>
                    <a:lnT cap="flat">
                      <a:noFill/>
                    </a:lnT>
                    <a:lnB cap="flat">
                      <a:noFill/>
                    </a:lnB>
                    <a:lnTlToBr>
                      <a:noFill/>
                    </a:lnTlToBr>
                    <a:lnBlToTr>
                      <a:noFill/>
                    </a:lnBlToTr>
                    <a:noFill/>
                  </a:tcPr>
                </a:tc>
              </a:tr>
            </a:tbl>
          </a:graphicData>
        </a:graphic>
      </p:graphicFrame>
      <p:sp>
        <p:nvSpPr>
          <p:cNvPr id="6155" name="Rectangle 48"/>
          <p:cNvSpPr/>
          <p:nvPr/>
        </p:nvSpPr>
        <p:spPr>
          <a:xfrm>
            <a:off x="304800" y="3200400"/>
            <a:ext cx="9144000" cy="0"/>
          </a:xfrm>
          <a:prstGeom prst="rect">
            <a:avLst/>
          </a:prstGeom>
          <a:noFill/>
          <a:ln w="12700">
            <a:noFill/>
          </a:ln>
        </p:spPr>
        <p:txBody>
          <a:bodyPr wrap="none" anchor="ctr" anchorCtr="0">
            <a:spAutoFit/>
          </a:bodyPr>
          <a:p>
            <a:pPr eaLnBrk="1" hangingPunct="1"/>
            <a:endParaRPr dirty="0">
              <a:latin typeface="Arial" panose="020B0604020202020204" pitchFamily="34" charset="0"/>
            </a:endParaRPr>
          </a:p>
        </p:txBody>
      </p:sp>
    </p:spTree>
    <p:custDataLst>
      <p:tags r:id="rId7"/>
    </p:custData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68305"/>
                                        </p:tgtEl>
                                        <p:attrNameLst>
                                          <p:attrName>style.visibility</p:attrName>
                                        </p:attrNameLst>
                                      </p:cBhvr>
                                      <p:to>
                                        <p:strVal val="visible"/>
                                      </p:to>
                                    </p:set>
                                    <p:anim calcmode="lin" valueType="num">
                                      <p:cBhvr>
                                        <p:cTn id="7" dur="500" fill="hold"/>
                                        <p:tgtEl>
                                          <p:spTgt spid="268305"/>
                                        </p:tgtEl>
                                        <p:attrNameLst>
                                          <p:attrName>ppt_w</p:attrName>
                                        </p:attrNameLst>
                                      </p:cBhvr>
                                      <p:tavLst>
                                        <p:tav tm="0">
                                          <p:val>
                                            <p:fltVal val="0.000000"/>
                                          </p:val>
                                        </p:tav>
                                        <p:tav tm="100000">
                                          <p:val>
                                            <p:strVal val="#ppt_w"/>
                                          </p:val>
                                        </p:tav>
                                      </p:tavLst>
                                    </p:anim>
                                    <p:anim calcmode="lin" valueType="num">
                                      <p:cBhvr>
                                        <p:cTn id="8" dur="500" fill="hold"/>
                                        <p:tgtEl>
                                          <p:spTgt spid="268305"/>
                                        </p:tgtEl>
                                        <p:attrNameLst>
                                          <p:attrName>ppt_h</p:attrName>
                                        </p:attrNameLst>
                                      </p:cBhvr>
                                      <p:tavLst>
                                        <p:tav tm="0">
                                          <p:val>
                                            <p:fltVal val="0.000000"/>
                                          </p:val>
                                        </p:tav>
                                        <p:tav tm="100000">
                                          <p:val>
                                            <p:strVal val="#ppt_h"/>
                                          </p:val>
                                        </p:tav>
                                      </p:tavLst>
                                    </p:anim>
                                    <p:animEffect transition="in" filter="fade">
                                      <p:cBhvr>
                                        <p:cTn id="9" dur="500"/>
                                        <p:tgtEl>
                                          <p:spTgt spid="268305"/>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268303"/>
                                        </p:tgtEl>
                                        <p:attrNameLst>
                                          <p:attrName>style.visibility</p:attrName>
                                        </p:attrNameLst>
                                      </p:cBhvr>
                                      <p:to>
                                        <p:strVal val="visible"/>
                                      </p:to>
                                    </p:set>
                                    <p:anim calcmode="lin" valueType="num">
                                      <p:cBhvr>
                                        <p:cTn id="14" dur="1000" fill="hold"/>
                                        <p:tgtEl>
                                          <p:spTgt spid="268303"/>
                                        </p:tgtEl>
                                        <p:attrNameLst>
                                          <p:attrName>ppt_w</p:attrName>
                                        </p:attrNameLst>
                                      </p:cBhvr>
                                      <p:tavLst>
                                        <p:tav tm="0">
                                          <p:val>
                                            <p:fltVal val="0.000000"/>
                                          </p:val>
                                        </p:tav>
                                        <p:tav tm="100000">
                                          <p:val>
                                            <p:strVal val="#ppt_w"/>
                                          </p:val>
                                        </p:tav>
                                      </p:tavLst>
                                    </p:anim>
                                    <p:anim calcmode="lin" valueType="num">
                                      <p:cBhvr>
                                        <p:cTn id="15" dur="1000" fill="hold"/>
                                        <p:tgtEl>
                                          <p:spTgt spid="268303"/>
                                        </p:tgtEl>
                                        <p:attrNameLst>
                                          <p:attrName>ppt_h</p:attrName>
                                        </p:attrNameLst>
                                      </p:cBhvr>
                                      <p:tavLst>
                                        <p:tav tm="0">
                                          <p:val>
                                            <p:fltVal val="0.000000"/>
                                          </p:val>
                                        </p:tav>
                                        <p:tav tm="100000">
                                          <p:val>
                                            <p:strVal val="#ppt_h"/>
                                          </p:val>
                                        </p:tav>
                                      </p:tavLst>
                                    </p:anim>
                                    <p:anim calcmode="lin" valueType="num">
                                      <p:cBhvr>
                                        <p:cTn id="16" dur="1000" fill="hold"/>
                                        <p:tgtEl>
                                          <p:spTgt spid="268303"/>
                                        </p:tgtEl>
                                        <p:attrNameLst>
                                          <p:attrName>style.rotation</p:attrName>
                                        </p:attrNameLst>
                                      </p:cBhvr>
                                      <p:tavLst>
                                        <p:tav tm="0">
                                          <p:val>
                                            <p:fltVal val="90.000000"/>
                                          </p:val>
                                        </p:tav>
                                        <p:tav tm="100000">
                                          <p:val>
                                            <p:fltVal val="0.000000"/>
                                          </p:val>
                                        </p:tav>
                                      </p:tavLst>
                                    </p:anim>
                                    <p:animEffect transition="in" filter="fade">
                                      <p:cBhvr>
                                        <p:cTn id="17" dur="1000"/>
                                        <p:tgtEl>
                                          <p:spTgt spid="2683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30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68305" name="Picture 17" descr="The White House. Washington, D.C., USA. - Photo ID #11387"/>
          <p:cNvPicPr>
            <a:picLocks noChangeAspect="1"/>
          </p:cNvPicPr>
          <p:nvPr/>
        </p:nvPicPr>
        <p:blipFill>
          <a:blip r:embed="rId1" r:link="rId2"/>
          <a:stretch>
            <a:fillRect/>
          </a:stretch>
        </p:blipFill>
        <p:spPr>
          <a:xfrm>
            <a:off x="457200" y="-93662"/>
            <a:ext cx="8305800" cy="6919912"/>
          </a:xfrm>
          <a:prstGeom prst="rect">
            <a:avLst/>
          </a:prstGeom>
          <a:noFill/>
          <a:ln w="9525">
            <a:noFill/>
          </a:ln>
        </p:spPr>
      </p:pic>
      <p:sp>
        <p:nvSpPr>
          <p:cNvPr id="268291" name="Rectangle 3"/>
          <p:cNvSpPr/>
          <p:nvPr/>
        </p:nvSpPr>
        <p:spPr>
          <a:xfrm>
            <a:off x="720725" y="1328738"/>
            <a:ext cx="4191000" cy="1066800"/>
          </a:xfrm>
          <a:prstGeom prst="rect">
            <a:avLst/>
          </a:prstGeom>
          <a:gradFill rotWithShape="0">
            <a:gsLst>
              <a:gs pos="0">
                <a:srgbClr val="FFFF66"/>
              </a:gs>
              <a:gs pos="100000">
                <a:srgbClr val="00FFFF"/>
              </a:gs>
            </a:gsLst>
            <a:lin ang="5400000" scaled="1"/>
            <a:tileRect/>
          </a:gradFill>
          <a:ln w="9525" cap="flat" cmpd="sng">
            <a:solidFill>
              <a:srgbClr val="FFFF00"/>
            </a:solidFill>
            <a:prstDash val="solid"/>
            <a:miter/>
            <a:headEnd type="none" w="med" len="med"/>
            <a:tailEnd type="none" w="med" len="med"/>
          </a:ln>
        </p:spPr>
        <p:txBody>
          <a:bodyPr wrap="none" anchor="ctr" anchorCtr="0"/>
          <a:p>
            <a:r>
              <a:rPr sz="2800" b="1" u="none" dirty="0">
                <a:solidFill>
                  <a:srgbClr val="FF0000"/>
                </a:solidFill>
                <a:latin typeface="Times New Roman" panose="02020603050405020304" pitchFamily="18" charset="0"/>
              </a:rPr>
              <a:t>Congress (n)</a:t>
            </a:r>
            <a:r>
              <a:rPr sz="2800" b="1" u="none" dirty="0">
                <a:solidFill>
                  <a:srgbClr val="FF0000"/>
                </a:solidFill>
                <a:latin typeface="Times New Roman" panose="02020603050405020304" pitchFamily="18" charset="0"/>
                <a:sym typeface="Wingdings 3" pitchFamily="18" charset="2"/>
              </a:rPr>
              <a:t></a:t>
            </a:r>
            <a:r>
              <a:rPr sz="2800" b="1" u="none" dirty="0">
                <a:solidFill>
                  <a:srgbClr val="FF0000"/>
                </a:solidFill>
                <a:latin typeface="Times New Roman" panose="02020603050405020304" pitchFamily="18" charset="0"/>
              </a:rPr>
              <a:t>( The United </a:t>
            </a:r>
            <a:endParaRPr sz="2800" b="1" u="none" dirty="0">
              <a:solidFill>
                <a:srgbClr val="FF0000"/>
              </a:solidFill>
              <a:latin typeface="Times New Roman" panose="02020603050405020304" pitchFamily="18" charset="0"/>
            </a:endParaRPr>
          </a:p>
          <a:p>
            <a:r>
              <a:rPr sz="2800" b="1" u="none" dirty="0">
                <a:solidFill>
                  <a:srgbClr val="FF0000"/>
                </a:solidFill>
                <a:latin typeface="Times New Roman" panose="02020603050405020304" pitchFamily="18" charset="0"/>
              </a:rPr>
              <a:t>States of Congress)</a:t>
            </a:r>
            <a:endParaRPr sz="2800" b="1" u="none" dirty="0">
              <a:solidFill>
                <a:srgbClr val="FF0000"/>
              </a:solidFill>
              <a:latin typeface="Times New Roman" panose="02020603050405020304" pitchFamily="18" charset="0"/>
            </a:endParaRPr>
          </a:p>
        </p:txBody>
      </p:sp>
      <p:sp>
        <p:nvSpPr>
          <p:cNvPr id="268292" name="Rectangle 4"/>
          <p:cNvSpPr/>
          <p:nvPr/>
        </p:nvSpPr>
        <p:spPr>
          <a:xfrm>
            <a:off x="917575" y="2679700"/>
            <a:ext cx="4114800" cy="762000"/>
          </a:xfrm>
          <a:prstGeom prst="rect">
            <a:avLst/>
          </a:prstGeom>
          <a:gradFill rotWithShape="1">
            <a:gsLst>
              <a:gs pos="0">
                <a:srgbClr val="00FFFF">
                  <a:alpha val="75998"/>
                </a:srgbClr>
              </a:gs>
              <a:gs pos="100000">
                <a:schemeClr val="bg1">
                  <a:alpha val="60001"/>
                </a:schemeClr>
              </a:gs>
            </a:gsLst>
            <a:path path="shape">
              <a:fillToRect l="50000" t="50000" r="50000" b="50000"/>
            </a:path>
            <a:tileRect/>
          </a:gradFill>
          <a:ln w="9525" cap="flat" cmpd="sng">
            <a:solidFill>
              <a:srgbClr val="FF0000"/>
            </a:solidFill>
            <a:prstDash val="solid"/>
            <a:miter/>
            <a:headEnd type="none" w="med" len="med"/>
            <a:tailEnd type="none" w="med" len="med"/>
          </a:ln>
        </p:spPr>
        <p:txBody>
          <a:bodyPr wrap="none" anchor="ctr" anchorCtr="0"/>
          <a:p>
            <a:r>
              <a:rPr sz="2800" b="1" u="none" dirty="0">
                <a:solidFill>
                  <a:srgbClr val="FF0066"/>
                </a:solidFill>
                <a:latin typeface="Times New Roman" panose="02020603050405020304" pitchFamily="18" charset="0"/>
              </a:rPr>
              <a:t>Capital(n)</a:t>
            </a:r>
            <a:endParaRPr sz="2800" b="1" u="none" dirty="0">
              <a:solidFill>
                <a:srgbClr val="FF0066"/>
              </a:solidFill>
              <a:latin typeface="Times New Roman" panose="02020603050405020304" pitchFamily="18" charset="0"/>
            </a:endParaRPr>
          </a:p>
        </p:txBody>
      </p:sp>
      <p:sp>
        <p:nvSpPr>
          <p:cNvPr id="268293" name="Rectangle 5"/>
          <p:cNvSpPr/>
          <p:nvPr/>
        </p:nvSpPr>
        <p:spPr>
          <a:xfrm>
            <a:off x="917575" y="3686175"/>
            <a:ext cx="4114800" cy="685800"/>
          </a:xfrm>
          <a:prstGeom prst="rect">
            <a:avLst/>
          </a:prstGeom>
          <a:gradFill rotWithShape="1">
            <a:gsLst>
              <a:gs pos="0">
                <a:srgbClr val="FFFF66"/>
              </a:gs>
              <a:gs pos="100000">
                <a:srgbClr val="99FF33"/>
              </a:gs>
            </a:gsLst>
            <a:lin ang="5400000" scaled="1"/>
            <a:tileRect/>
          </a:gradFill>
          <a:ln w="9525" cap="flat" cmpd="sng">
            <a:solidFill>
              <a:srgbClr val="FF0000"/>
            </a:solidFill>
            <a:prstDash val="solid"/>
            <a:miter/>
            <a:headEnd type="none" w="med" len="med"/>
            <a:tailEnd type="none" w="med" len="med"/>
          </a:ln>
        </p:spPr>
        <p:txBody>
          <a:bodyPr wrap="none" anchor="ctr" anchorCtr="0"/>
          <a:p>
            <a:r>
              <a:rPr sz="2800" b="1" u="none" dirty="0">
                <a:solidFill>
                  <a:srgbClr val="FF0066"/>
                </a:solidFill>
                <a:latin typeface="Times New Roman" panose="02020603050405020304" pitchFamily="18" charset="0"/>
              </a:rPr>
              <a:t>receive (v)</a:t>
            </a:r>
            <a:endParaRPr sz="2800" b="1" u="none" dirty="0">
              <a:solidFill>
                <a:srgbClr val="FF0066"/>
              </a:solidFill>
              <a:latin typeface="Times New Roman" panose="02020603050405020304" pitchFamily="18" charset="0"/>
            </a:endParaRPr>
          </a:p>
        </p:txBody>
      </p:sp>
      <p:sp>
        <p:nvSpPr>
          <p:cNvPr id="268294" name="AutoShape 6"/>
          <p:cNvSpPr/>
          <p:nvPr/>
        </p:nvSpPr>
        <p:spPr>
          <a:xfrm>
            <a:off x="5334000" y="2679700"/>
            <a:ext cx="2590800" cy="685800"/>
          </a:xfrm>
          <a:prstGeom prst="doubleWave">
            <a:avLst>
              <a:gd name="adj1" fmla="val 6500"/>
              <a:gd name="adj2" fmla="val 0"/>
            </a:avLst>
          </a:prstGeom>
          <a:gradFill rotWithShape="1">
            <a:gsLst>
              <a:gs pos="0">
                <a:schemeClr val="accent1">
                  <a:alpha val="85999"/>
                </a:schemeClr>
              </a:gs>
              <a:gs pos="100000">
                <a:srgbClr val="00FFFF"/>
              </a:gs>
            </a:gsLst>
            <a:lin ang="5400000" scaled="1"/>
            <a:tileRect/>
          </a:gradFill>
          <a:ln w="9525" cap="flat" cmpd="sng">
            <a:solidFill>
              <a:srgbClr val="0000FF"/>
            </a:solidFill>
            <a:prstDash val="solid"/>
            <a:miter/>
            <a:headEnd type="none" w="med" len="med"/>
            <a:tailEnd type="none" w="med" len="med"/>
          </a:ln>
        </p:spPr>
        <p:txBody>
          <a:bodyPr wrap="none" anchor="ctr" anchorCtr="0"/>
          <a:p>
            <a:pPr algn="ctr"/>
            <a:r>
              <a:rPr sz="2800" b="1" u="none" dirty="0">
                <a:solidFill>
                  <a:srgbClr val="0000FF"/>
                </a:solidFill>
                <a:latin typeface="Arial" panose="020B0604020202020204" pitchFamily="34" charset="0"/>
              </a:rPr>
              <a:t>thủ đô</a:t>
            </a:r>
            <a:endParaRPr sz="2800" b="1" u="none" dirty="0">
              <a:solidFill>
                <a:srgbClr val="0000FF"/>
              </a:solidFill>
              <a:latin typeface="Arial" panose="020B0604020202020204" pitchFamily="34" charset="0"/>
            </a:endParaRPr>
          </a:p>
        </p:txBody>
      </p:sp>
      <p:sp>
        <p:nvSpPr>
          <p:cNvPr id="7175" name="Text Box 7"/>
          <p:cNvSpPr txBox="1"/>
          <p:nvPr/>
        </p:nvSpPr>
        <p:spPr>
          <a:xfrm>
            <a:off x="1752600" y="152400"/>
            <a:ext cx="4343400" cy="366713"/>
          </a:xfrm>
          <a:prstGeom prst="rect">
            <a:avLst/>
          </a:prstGeom>
          <a:noFill/>
          <a:ln w="12700">
            <a:noFill/>
          </a:ln>
        </p:spPr>
        <p:txBody>
          <a:bodyPr>
            <a:spAutoFit/>
          </a:bodyPr>
          <a:p>
            <a:pPr>
              <a:spcBef>
                <a:spcPct val="50000"/>
              </a:spcBef>
            </a:pPr>
            <a:endParaRPr u="none" dirty="0">
              <a:latin typeface="Arial" panose="020B0604020202020204" pitchFamily="34" charset="0"/>
            </a:endParaRPr>
          </a:p>
        </p:txBody>
      </p:sp>
      <p:sp>
        <p:nvSpPr>
          <p:cNvPr id="268296" name="AutoShape 8"/>
          <p:cNvSpPr/>
          <p:nvPr/>
        </p:nvSpPr>
        <p:spPr>
          <a:xfrm>
            <a:off x="647700" y="334963"/>
            <a:ext cx="3276600" cy="762000"/>
          </a:xfrm>
          <a:prstGeom prst="actionButtonBlank">
            <a:avLst/>
          </a:prstGeom>
          <a:solidFill>
            <a:srgbClr val="00FF00"/>
          </a:solidFill>
          <a:ln w="12700">
            <a:noFill/>
          </a:ln>
        </p:spPr>
        <p:txBody>
          <a:bodyPr wrap="none" anchor="ctr" anchorCtr="0"/>
          <a:p>
            <a:pPr algn="ctr"/>
            <a:r>
              <a:rPr sz="3600" u="none" dirty="0">
                <a:solidFill>
                  <a:srgbClr val="FF0000"/>
                </a:solidFill>
                <a:latin typeface="Arial" panose="020B0604020202020204" pitchFamily="34" charset="0"/>
              </a:rPr>
              <a:t>I. Vocabulary</a:t>
            </a:r>
            <a:endParaRPr sz="3600" u="none" dirty="0">
              <a:solidFill>
                <a:srgbClr val="FF0000"/>
              </a:solidFill>
              <a:latin typeface="Arial" panose="020B0604020202020204" pitchFamily="34" charset="0"/>
            </a:endParaRPr>
          </a:p>
        </p:txBody>
      </p:sp>
      <p:sp>
        <p:nvSpPr>
          <p:cNvPr id="268297" name="Rectangle 9"/>
          <p:cNvSpPr/>
          <p:nvPr/>
        </p:nvSpPr>
        <p:spPr>
          <a:xfrm>
            <a:off x="917575" y="4419600"/>
            <a:ext cx="4114800" cy="685800"/>
          </a:xfrm>
          <a:prstGeom prst="rect">
            <a:avLst/>
          </a:prstGeom>
          <a:gradFill rotWithShape="1">
            <a:gsLst>
              <a:gs pos="0">
                <a:srgbClr val="FFFF66"/>
              </a:gs>
              <a:gs pos="100000">
                <a:srgbClr val="99FF33"/>
              </a:gs>
            </a:gsLst>
            <a:lin ang="5400000" scaled="1"/>
            <a:tileRect/>
          </a:gradFill>
          <a:ln w="9525" cap="flat" cmpd="sng">
            <a:solidFill>
              <a:srgbClr val="FF0000"/>
            </a:solidFill>
            <a:prstDash val="solid"/>
            <a:miter/>
            <a:headEnd type="none" w="med" len="med"/>
            <a:tailEnd type="none" w="med" len="med"/>
          </a:ln>
        </p:spPr>
        <p:txBody>
          <a:bodyPr wrap="none" anchor="ctr" anchorCtr="0"/>
          <a:p>
            <a:r>
              <a:rPr sz="2800" b="1" u="none" dirty="0">
                <a:solidFill>
                  <a:srgbClr val="FF0066"/>
                </a:solidFill>
                <a:latin typeface="Times New Roman" panose="02020603050405020304" pitchFamily="18" charset="0"/>
              </a:rPr>
              <a:t>copy (n)</a:t>
            </a:r>
            <a:endParaRPr sz="2800" b="1" u="none" dirty="0">
              <a:solidFill>
                <a:srgbClr val="FF0066"/>
              </a:solidFill>
              <a:latin typeface="Times New Roman" panose="02020603050405020304" pitchFamily="18" charset="0"/>
            </a:endParaRPr>
          </a:p>
        </p:txBody>
      </p:sp>
      <p:sp>
        <p:nvSpPr>
          <p:cNvPr id="268298" name="AutoShape 10"/>
          <p:cNvSpPr/>
          <p:nvPr/>
        </p:nvSpPr>
        <p:spPr>
          <a:xfrm>
            <a:off x="5334000" y="5257800"/>
            <a:ext cx="2590800" cy="685800"/>
          </a:xfrm>
          <a:prstGeom prst="doubleWave">
            <a:avLst>
              <a:gd name="adj1" fmla="val 6500"/>
              <a:gd name="adj2" fmla="val 0"/>
            </a:avLst>
          </a:prstGeom>
          <a:gradFill rotWithShape="1">
            <a:gsLst>
              <a:gs pos="0">
                <a:srgbClr val="FFFF99">
                  <a:alpha val="85999"/>
                </a:srgbClr>
              </a:gs>
              <a:gs pos="100000">
                <a:srgbClr val="00FFFF"/>
              </a:gs>
            </a:gsLst>
            <a:lin ang="5400000" scaled="1"/>
            <a:tileRect/>
          </a:gradFill>
          <a:ln w="9525" cap="flat" cmpd="sng">
            <a:solidFill>
              <a:srgbClr val="0000FF"/>
            </a:solidFill>
            <a:prstDash val="solid"/>
            <a:miter/>
            <a:headEnd type="none" w="med" len="med"/>
            <a:tailEnd type="none" w="med" len="med"/>
          </a:ln>
        </p:spPr>
        <p:txBody>
          <a:bodyPr wrap="none" anchor="ctr" anchorCtr="0"/>
          <a:p>
            <a:pPr algn="ctr"/>
            <a:r>
              <a:rPr sz="2800" b="1" u="none" dirty="0">
                <a:solidFill>
                  <a:srgbClr val="0000FF"/>
                </a:solidFill>
                <a:latin typeface="Arial" panose="020B0604020202020204" pitchFamily="34" charset="0"/>
              </a:rPr>
              <a:t>chứa</a:t>
            </a:r>
            <a:endParaRPr sz="2800" b="1" u="none" dirty="0">
              <a:solidFill>
                <a:srgbClr val="0000FF"/>
              </a:solidFill>
              <a:latin typeface="Arial" panose="020B0604020202020204" pitchFamily="34" charset="0"/>
            </a:endParaRPr>
          </a:p>
        </p:txBody>
      </p:sp>
      <p:sp>
        <p:nvSpPr>
          <p:cNvPr id="268299" name="Rectangle 11"/>
          <p:cNvSpPr/>
          <p:nvPr/>
        </p:nvSpPr>
        <p:spPr>
          <a:xfrm>
            <a:off x="914400" y="5334000"/>
            <a:ext cx="4114800" cy="762000"/>
          </a:xfrm>
          <a:prstGeom prst="rect">
            <a:avLst/>
          </a:prstGeom>
          <a:gradFill rotWithShape="0">
            <a:gsLst>
              <a:gs pos="0">
                <a:srgbClr val="FFFF66"/>
              </a:gs>
              <a:gs pos="100000">
                <a:srgbClr val="00FFFF"/>
              </a:gs>
            </a:gsLst>
            <a:lin ang="5400000" scaled="1"/>
            <a:tileRect/>
          </a:gradFill>
          <a:ln w="9525" cap="flat" cmpd="sng">
            <a:solidFill>
              <a:srgbClr val="FFFF00"/>
            </a:solidFill>
            <a:prstDash val="solid"/>
            <a:miter/>
            <a:headEnd type="none" w="med" len="med"/>
            <a:tailEnd type="none" w="med" len="med"/>
          </a:ln>
        </p:spPr>
        <p:txBody>
          <a:bodyPr wrap="none" anchor="ctr" anchorCtr="0"/>
          <a:p>
            <a:r>
              <a:rPr sz="2800" b="1" u="none" dirty="0">
                <a:solidFill>
                  <a:srgbClr val="FF0000"/>
                </a:solidFill>
                <a:latin typeface="Times New Roman" panose="02020603050405020304" pitchFamily="18" charset="0"/>
              </a:rPr>
              <a:t>contain (v)</a:t>
            </a:r>
            <a:endParaRPr sz="2800" b="1" u="none" dirty="0">
              <a:solidFill>
                <a:srgbClr val="FF0000"/>
              </a:solidFill>
              <a:latin typeface="Times New Roman" panose="02020603050405020304" pitchFamily="18" charset="0"/>
            </a:endParaRPr>
          </a:p>
        </p:txBody>
      </p:sp>
      <p:sp>
        <p:nvSpPr>
          <p:cNvPr id="268300" name="AutoShape 12"/>
          <p:cNvSpPr/>
          <p:nvPr/>
        </p:nvSpPr>
        <p:spPr>
          <a:xfrm>
            <a:off x="5334000" y="3657600"/>
            <a:ext cx="2590800" cy="685800"/>
          </a:xfrm>
          <a:prstGeom prst="doubleWave">
            <a:avLst>
              <a:gd name="adj1" fmla="val 6500"/>
              <a:gd name="adj2" fmla="val 0"/>
            </a:avLst>
          </a:prstGeom>
          <a:solidFill>
            <a:srgbClr val="00FFFF">
              <a:alpha val="85881"/>
            </a:srgbClr>
          </a:solidFill>
          <a:ln w="9525" cap="flat" cmpd="sng">
            <a:solidFill>
              <a:srgbClr val="0000FF"/>
            </a:solidFill>
            <a:prstDash val="solid"/>
            <a:miter/>
            <a:headEnd type="none" w="med" len="med"/>
            <a:tailEnd type="none" w="med" len="med"/>
          </a:ln>
        </p:spPr>
        <p:txBody>
          <a:bodyPr wrap="none" anchor="ctr" anchorCtr="0"/>
          <a:p>
            <a:pPr algn="ctr"/>
            <a:r>
              <a:rPr sz="2400" b="1" u="none" dirty="0">
                <a:solidFill>
                  <a:srgbClr val="0000FF"/>
                </a:solidFill>
                <a:latin typeface="Arial" panose="020B0604020202020204" pitchFamily="34" charset="0"/>
              </a:rPr>
              <a:t>nhận</a:t>
            </a:r>
            <a:endParaRPr sz="2400" b="1" u="none" dirty="0">
              <a:solidFill>
                <a:srgbClr val="0000FF"/>
              </a:solidFill>
              <a:latin typeface="Arial" panose="020B0604020202020204" pitchFamily="34" charset="0"/>
            </a:endParaRPr>
          </a:p>
        </p:txBody>
      </p:sp>
      <p:sp>
        <p:nvSpPr>
          <p:cNvPr id="268301" name="AutoShape 13"/>
          <p:cNvSpPr/>
          <p:nvPr/>
        </p:nvSpPr>
        <p:spPr>
          <a:xfrm>
            <a:off x="5334000" y="1403350"/>
            <a:ext cx="2590800" cy="990600"/>
          </a:xfrm>
          <a:prstGeom prst="doubleWave">
            <a:avLst>
              <a:gd name="adj1" fmla="val 6500"/>
              <a:gd name="adj2" fmla="val 0"/>
            </a:avLst>
          </a:prstGeom>
          <a:gradFill rotWithShape="1">
            <a:gsLst>
              <a:gs pos="0">
                <a:srgbClr val="FFFF99">
                  <a:alpha val="85999"/>
                </a:srgbClr>
              </a:gs>
              <a:gs pos="100000">
                <a:srgbClr val="00FFFF"/>
              </a:gs>
            </a:gsLst>
            <a:lin ang="5400000" scaled="1"/>
            <a:tileRect/>
          </a:gradFill>
          <a:ln w="9525" cap="flat" cmpd="sng">
            <a:solidFill>
              <a:srgbClr val="0000FF"/>
            </a:solidFill>
            <a:prstDash val="solid"/>
            <a:miter/>
            <a:headEnd type="none" w="med" len="med"/>
            <a:tailEnd type="none" w="med" len="med"/>
          </a:ln>
        </p:spPr>
        <p:txBody>
          <a:bodyPr wrap="none" anchor="ctr" anchorCtr="0"/>
          <a:p>
            <a:pPr algn="ctr"/>
            <a:r>
              <a:rPr sz="2400" b="1" u="none" dirty="0">
                <a:solidFill>
                  <a:srgbClr val="1111FF"/>
                </a:solidFill>
                <a:latin typeface="Arial" panose="020B0604020202020204" pitchFamily="34" charset="0"/>
              </a:rPr>
              <a:t>Quốc Hội(Hoa Kỳ)</a:t>
            </a:r>
            <a:endParaRPr sz="2400" b="1" u="none" dirty="0">
              <a:solidFill>
                <a:srgbClr val="1111FF"/>
              </a:solidFill>
              <a:latin typeface="Arial" panose="020B0604020202020204" pitchFamily="34" charset="0"/>
            </a:endParaRPr>
          </a:p>
        </p:txBody>
      </p:sp>
      <p:sp>
        <p:nvSpPr>
          <p:cNvPr id="268302" name="AutoShape 14"/>
          <p:cNvSpPr/>
          <p:nvPr/>
        </p:nvSpPr>
        <p:spPr>
          <a:xfrm>
            <a:off x="5334000" y="4419600"/>
            <a:ext cx="2590800" cy="685800"/>
          </a:xfrm>
          <a:prstGeom prst="doubleWave">
            <a:avLst>
              <a:gd name="adj1" fmla="val 6500"/>
              <a:gd name="adj2" fmla="val 0"/>
            </a:avLst>
          </a:prstGeom>
          <a:solidFill>
            <a:srgbClr val="00CCFF">
              <a:alpha val="85881"/>
            </a:srgbClr>
          </a:solidFill>
          <a:ln w="9525" cap="flat" cmpd="sng">
            <a:solidFill>
              <a:srgbClr val="0000FF"/>
            </a:solidFill>
            <a:prstDash val="solid"/>
            <a:miter/>
            <a:headEnd type="none" w="med" len="med"/>
            <a:tailEnd type="none" w="med" len="med"/>
          </a:ln>
        </p:spPr>
        <p:txBody>
          <a:bodyPr wrap="none" anchor="ctr" anchorCtr="0"/>
          <a:p>
            <a:pPr algn="ctr"/>
            <a:endParaRPr b="1" u="none" dirty="0">
              <a:solidFill>
                <a:srgbClr val="0000FF"/>
              </a:solidFill>
              <a:latin typeface="Arial" panose="020B0604020202020204" pitchFamily="34" charset="0"/>
            </a:endParaRPr>
          </a:p>
          <a:p>
            <a:pPr algn="ctr"/>
            <a:r>
              <a:rPr sz="2400" b="1" u="none" dirty="0">
                <a:solidFill>
                  <a:srgbClr val="0000FF"/>
                </a:solidFill>
                <a:latin typeface="Arial" panose="020B0604020202020204" pitchFamily="34" charset="0"/>
              </a:rPr>
              <a:t>bản sao</a:t>
            </a:r>
            <a:endParaRPr sz="2400" b="1" u="none" dirty="0">
              <a:solidFill>
                <a:srgbClr val="0000FF"/>
              </a:solidFill>
              <a:latin typeface="Arial" panose="020B0604020202020204" pitchFamily="34" charset="0"/>
            </a:endParaRPr>
          </a:p>
          <a:p>
            <a:pPr algn="ctr"/>
            <a:endParaRPr sz="2400" b="1" u="none" dirty="0">
              <a:solidFill>
                <a:srgbClr val="0000FF"/>
              </a:solidFill>
              <a:latin typeface="Arial" panose="020B0604020202020204" pitchFamily="34" charset="0"/>
            </a:endParaRPr>
          </a:p>
        </p:txBody>
      </p:sp>
      <p:sp>
        <p:nvSpPr>
          <p:cNvPr id="268303" name="AutoShape 15"/>
          <p:cNvSpPr/>
          <p:nvPr/>
        </p:nvSpPr>
        <p:spPr>
          <a:xfrm>
            <a:off x="152400" y="6324600"/>
            <a:ext cx="8382000" cy="533400"/>
          </a:xfrm>
          <a:prstGeom prst="actionButtonBlank">
            <a:avLst/>
          </a:prstGeom>
          <a:solidFill>
            <a:srgbClr val="FFFF99"/>
          </a:solidFill>
          <a:ln w="12700">
            <a:noFill/>
          </a:ln>
        </p:spPr>
        <p:txBody>
          <a:bodyPr wrap="none" anchor="ctr" anchorCtr="0"/>
          <a:p>
            <a:pPr algn="ctr"/>
            <a:endParaRPr sz="2000" b="1" u="none" dirty="0">
              <a:solidFill>
                <a:srgbClr val="0066FF"/>
              </a:solidFill>
              <a:latin typeface="Arial" panose="020B0604020202020204" pitchFamily="34" charset="0"/>
            </a:endParaRPr>
          </a:p>
          <a:p>
            <a:pPr algn="ctr"/>
            <a:r>
              <a:rPr sz="2000" b="1" u="none" dirty="0">
                <a:solidFill>
                  <a:srgbClr val="0066FF"/>
                </a:solidFill>
                <a:latin typeface="Arial" panose="020B0604020202020204" pitchFamily="34" charset="0"/>
              </a:rPr>
              <a:t>The White House. Washington, D.C., USA </a:t>
            </a:r>
            <a:endParaRPr sz="2000" u="none" dirty="0">
              <a:solidFill>
                <a:srgbClr val="0066FF"/>
              </a:solidFill>
              <a:latin typeface="Arial" panose="020B0604020202020204" pitchFamily="34" charset="0"/>
            </a:endParaRPr>
          </a:p>
          <a:p>
            <a:pPr algn="ctr"/>
            <a:endParaRPr sz="2000" b="1" u="none" dirty="0">
              <a:solidFill>
                <a:srgbClr val="0066FF"/>
              </a:solidFill>
              <a:latin typeface="Arial" panose="020B0604020202020204" pitchFamily="34" charset="0"/>
            </a:endParaRPr>
          </a:p>
        </p:txBody>
      </p:sp>
      <p:pic>
        <p:nvPicPr>
          <p:cNvPr id="7184" name="Picture 19" descr="previous image">
            <a:hlinkClick r:id="rId3"/>
          </p:cNvPr>
          <p:cNvPicPr>
            <a:picLocks noChangeAspect="1"/>
          </p:cNvPicPr>
          <p:nvPr/>
        </p:nvPicPr>
        <p:blipFill>
          <a:blip r:embed="rId4" r:link="rId2"/>
          <a:stretch>
            <a:fillRect/>
          </a:stretch>
        </p:blipFill>
        <p:spPr>
          <a:xfrm>
            <a:off x="0" y="2252663"/>
            <a:ext cx="171450" cy="142875"/>
          </a:xfrm>
          <a:prstGeom prst="rect">
            <a:avLst/>
          </a:prstGeom>
          <a:noFill/>
          <a:ln w="9525">
            <a:noFill/>
          </a:ln>
        </p:spPr>
      </p:pic>
      <p:pic>
        <p:nvPicPr>
          <p:cNvPr id="7185" name="Picture 18" descr="next image">
            <a:hlinkClick r:id="rId5"/>
          </p:cNvPr>
          <p:cNvPicPr>
            <a:picLocks noChangeAspect="1"/>
          </p:cNvPicPr>
          <p:nvPr/>
        </p:nvPicPr>
        <p:blipFill>
          <a:blip r:embed="rId6" r:link="rId2"/>
          <a:stretch>
            <a:fillRect/>
          </a:stretch>
        </p:blipFill>
        <p:spPr>
          <a:xfrm>
            <a:off x="0" y="2252663"/>
            <a:ext cx="171450" cy="142875"/>
          </a:xfrm>
          <a:prstGeom prst="rect">
            <a:avLst/>
          </a:prstGeom>
          <a:noFill/>
          <a:ln w="9525">
            <a:noFill/>
          </a:ln>
        </p:spPr>
      </p:pic>
      <p:sp>
        <p:nvSpPr>
          <p:cNvPr id="7186" name="Rectangle 20"/>
          <p:cNvSpPr/>
          <p:nvPr/>
        </p:nvSpPr>
        <p:spPr>
          <a:xfrm>
            <a:off x="0" y="2252663"/>
            <a:ext cx="9144000" cy="0"/>
          </a:xfrm>
          <a:prstGeom prst="rect">
            <a:avLst/>
          </a:prstGeom>
          <a:noFill/>
          <a:ln w="12700">
            <a:noFill/>
          </a:ln>
        </p:spPr>
        <p:txBody>
          <a:bodyPr wrap="none" anchor="ctr" anchorCtr="0">
            <a:spAutoFit/>
          </a:bodyPr>
          <a:p>
            <a:endParaRPr dirty="0">
              <a:latin typeface="Arial" panose="020B0604020202020204" pitchFamily="34" charset="0"/>
            </a:endParaRPr>
          </a:p>
        </p:txBody>
      </p:sp>
      <p:sp>
        <p:nvSpPr>
          <p:cNvPr id="7187" name="Rectangle 23"/>
          <p:cNvSpPr/>
          <p:nvPr/>
        </p:nvSpPr>
        <p:spPr>
          <a:xfrm>
            <a:off x="0" y="2252663"/>
            <a:ext cx="9144000" cy="0"/>
          </a:xfrm>
          <a:prstGeom prst="rect">
            <a:avLst/>
          </a:prstGeom>
          <a:noFill/>
          <a:ln w="12700">
            <a:noFill/>
          </a:ln>
        </p:spPr>
        <p:txBody>
          <a:bodyPr wrap="none" anchor="ctr" anchorCtr="0">
            <a:spAutoFit/>
          </a:bodyPr>
          <a:p>
            <a:endParaRPr dirty="0">
              <a:latin typeface="Arial" panose="020B0604020202020204" pitchFamily="34" charset="0"/>
            </a:endParaRPr>
          </a:p>
        </p:txBody>
      </p:sp>
      <p:sp>
        <p:nvSpPr>
          <p:cNvPr id="7188" name="Rectangle 36"/>
          <p:cNvSpPr/>
          <p:nvPr/>
        </p:nvSpPr>
        <p:spPr>
          <a:xfrm>
            <a:off x="0" y="2890838"/>
            <a:ext cx="9144000" cy="0"/>
          </a:xfrm>
          <a:prstGeom prst="rect">
            <a:avLst/>
          </a:prstGeom>
          <a:noFill/>
          <a:ln w="12700">
            <a:noFill/>
          </a:ln>
        </p:spPr>
        <p:txBody>
          <a:bodyPr wrap="none" anchor="ctr" anchorCtr="0">
            <a:spAutoFit/>
          </a:bodyPr>
          <a:p>
            <a:endParaRPr dirty="0">
              <a:latin typeface="Arial" panose="020B0604020202020204" pitchFamily="34" charset="0"/>
            </a:endParaRPr>
          </a:p>
        </p:txBody>
      </p:sp>
      <p:graphicFrame>
        <p:nvGraphicFramePr>
          <p:cNvPr id="268335" name="Group 47"/>
          <p:cNvGraphicFramePr>
            <a:graphicFrameLocks noGrp="1"/>
          </p:cNvGraphicFramePr>
          <p:nvPr/>
        </p:nvGraphicFramePr>
        <p:xfrm>
          <a:off x="4479925" y="2890838"/>
          <a:ext cx="207968" cy="517525"/>
        </p:xfrm>
        <a:graphic>
          <a:graphicData uri="http://schemas.openxmlformats.org/drawingml/2006/table">
            <a:tbl>
              <a:tblPr/>
              <a:tblGrid>
                <a:gridCol w="207968"/>
              </a:tblGrid>
              <a:tr h="517525">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rgbClr val="729A00"/>
                        </a:solidFill>
                        <a:effectLst/>
                        <a:latin typeface="Arial" panose="020B0604020202020204" pitchFamily="34" charset="0"/>
                      </a:endParaRPr>
                    </a:p>
                  </a:txBody>
                  <a:tcPr marL="91284" marR="91284" marT="45618" marB="45618" anchor="ctr" horzOverflow="overflow">
                    <a:lnL cap="flat">
                      <a:noFill/>
                    </a:lnL>
                    <a:lnR cap="flat">
                      <a:noFill/>
                    </a:lnR>
                    <a:lnT cap="flat">
                      <a:noFill/>
                    </a:lnT>
                    <a:lnB cap="flat">
                      <a:noFill/>
                    </a:lnB>
                    <a:lnTlToBr>
                      <a:noFill/>
                    </a:lnTlToBr>
                    <a:lnBlToTr>
                      <a:noFill/>
                    </a:lnBlToTr>
                    <a:noFill/>
                  </a:tcPr>
                </a:tc>
              </a:tr>
            </a:tbl>
          </a:graphicData>
        </a:graphic>
      </p:graphicFrame>
      <p:sp>
        <p:nvSpPr>
          <p:cNvPr id="7191" name="Rectangle 48"/>
          <p:cNvSpPr/>
          <p:nvPr/>
        </p:nvSpPr>
        <p:spPr>
          <a:xfrm>
            <a:off x="304800" y="3200400"/>
            <a:ext cx="9144000" cy="0"/>
          </a:xfrm>
          <a:prstGeom prst="rect">
            <a:avLst/>
          </a:prstGeom>
          <a:noFill/>
          <a:ln w="12700">
            <a:noFill/>
          </a:ln>
        </p:spPr>
        <p:txBody>
          <a:bodyPr wrap="none" anchor="ctr" anchorCtr="0">
            <a:spAutoFit/>
          </a:bodyPr>
          <a:p>
            <a:endParaRPr dirty="0">
              <a:latin typeface="Arial" panose="020B0604020202020204" pitchFamily="34" charset="0"/>
            </a:endParaRPr>
          </a:p>
        </p:txBody>
      </p:sp>
    </p:spTree>
    <p:custDataLst>
      <p:tags r:id="rId7"/>
    </p:custData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68305"/>
                                        </p:tgtEl>
                                        <p:attrNameLst>
                                          <p:attrName>style.visibility</p:attrName>
                                        </p:attrNameLst>
                                      </p:cBhvr>
                                      <p:to>
                                        <p:strVal val="visible"/>
                                      </p:to>
                                    </p:set>
                                    <p:animEffect transition="in" filter="fade">
                                      <p:cBhvr>
                                        <p:cTn id="7" dur="2000"/>
                                        <p:tgtEl>
                                          <p:spTgt spid="268305"/>
                                        </p:tgtEl>
                                      </p:cBhvr>
                                    </p:animEffect>
                                    <p:anim calcmode="lin" valueType="num">
                                      <p:cBhvr>
                                        <p:cTn id="8" dur="2000" fill="hold"/>
                                        <p:tgtEl>
                                          <p:spTgt spid="268305"/>
                                        </p:tgtEl>
                                        <p:attrNameLst>
                                          <p:attrName>ppt_w</p:attrName>
                                        </p:attrNameLst>
                                      </p:cBhvr>
                                      <p:tavLst>
                                        <p:tav tm="0" fmla="#ppt_w*sin(2.5*pi*$)">
                                          <p:val>
                                            <p:fltVal val="0.000000"/>
                                          </p:val>
                                        </p:tav>
                                        <p:tav tm="100000">
                                          <p:val>
                                            <p:fltVal val="1.000000"/>
                                          </p:val>
                                        </p:tav>
                                      </p:tavLst>
                                    </p:anim>
                                    <p:anim calcmode="lin" valueType="num">
                                      <p:cBhvr>
                                        <p:cTn id="9" dur="2000" fill="hold"/>
                                        <p:tgtEl>
                                          <p:spTgt spid="26830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68296"/>
                                        </p:tgtEl>
                                        <p:attrNameLst>
                                          <p:attrName>style.visibility</p:attrName>
                                        </p:attrNameLst>
                                      </p:cBhvr>
                                      <p:to>
                                        <p:strVal val="visible"/>
                                      </p:to>
                                    </p:set>
                                    <p:anim calcmode="lin" valueType="num">
                                      <p:cBhvr additive="base">
                                        <p:cTn id="14" dur="500" fill="hold"/>
                                        <p:tgtEl>
                                          <p:spTgt spid="268296"/>
                                        </p:tgtEl>
                                        <p:attrNameLst>
                                          <p:attrName>ppt_x</p:attrName>
                                        </p:attrNameLst>
                                      </p:cBhvr>
                                      <p:tavLst>
                                        <p:tav tm="0">
                                          <p:val>
                                            <p:strVal val="#ppt_x"/>
                                          </p:val>
                                        </p:tav>
                                        <p:tav tm="100000">
                                          <p:val>
                                            <p:strVal val="#ppt_x"/>
                                          </p:val>
                                        </p:tav>
                                      </p:tavLst>
                                    </p:anim>
                                    <p:anim calcmode="lin" valueType="num">
                                      <p:cBhvr additive="base">
                                        <p:cTn id="15" dur="500" fill="hold"/>
                                        <p:tgtEl>
                                          <p:spTgt spid="26829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68291"/>
                                        </p:tgtEl>
                                        <p:attrNameLst>
                                          <p:attrName>style.visibility</p:attrName>
                                        </p:attrNameLst>
                                      </p:cBhvr>
                                      <p:to>
                                        <p:strVal val="visible"/>
                                      </p:to>
                                    </p:set>
                                    <p:anim calcmode="lin" valueType="num">
                                      <p:cBhvr additive="base">
                                        <p:cTn id="20" dur="500" fill="hold"/>
                                        <p:tgtEl>
                                          <p:spTgt spid="268291"/>
                                        </p:tgtEl>
                                        <p:attrNameLst>
                                          <p:attrName>ppt_x</p:attrName>
                                        </p:attrNameLst>
                                      </p:cBhvr>
                                      <p:tavLst>
                                        <p:tav tm="0">
                                          <p:val>
                                            <p:strVal val="#ppt_x"/>
                                          </p:val>
                                        </p:tav>
                                        <p:tav tm="100000">
                                          <p:val>
                                            <p:strVal val="#ppt_x"/>
                                          </p:val>
                                        </p:tav>
                                      </p:tavLst>
                                    </p:anim>
                                    <p:anim calcmode="lin" valueType="num">
                                      <p:cBhvr additive="base">
                                        <p:cTn id="21" dur="500" fill="hold"/>
                                        <p:tgtEl>
                                          <p:spTgt spid="268291"/>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268301"/>
                                        </p:tgtEl>
                                        <p:attrNameLst>
                                          <p:attrName>style.visibility</p:attrName>
                                        </p:attrNameLst>
                                      </p:cBhvr>
                                      <p:to>
                                        <p:strVal val="visible"/>
                                      </p:to>
                                    </p:set>
                                    <p:anim calcmode="lin" valueType="num">
                                      <p:cBhvr>
                                        <p:cTn id="26" dur="1000" fill="hold"/>
                                        <p:tgtEl>
                                          <p:spTgt spid="268301"/>
                                        </p:tgtEl>
                                        <p:attrNameLst>
                                          <p:attrName>ppt_w</p:attrName>
                                        </p:attrNameLst>
                                      </p:cBhvr>
                                      <p:tavLst>
                                        <p:tav tm="0">
                                          <p:val>
                                            <p:strVal val="#ppt_w*0.70"/>
                                          </p:val>
                                        </p:tav>
                                        <p:tav tm="100000">
                                          <p:val>
                                            <p:strVal val="#ppt_w"/>
                                          </p:val>
                                        </p:tav>
                                      </p:tavLst>
                                    </p:anim>
                                    <p:anim calcmode="lin" valueType="num">
                                      <p:cBhvr>
                                        <p:cTn id="27" dur="1000" fill="hold"/>
                                        <p:tgtEl>
                                          <p:spTgt spid="268301"/>
                                        </p:tgtEl>
                                        <p:attrNameLst>
                                          <p:attrName>ppt_h</p:attrName>
                                        </p:attrNameLst>
                                      </p:cBhvr>
                                      <p:tavLst>
                                        <p:tav tm="0">
                                          <p:val>
                                            <p:strVal val="#ppt_h"/>
                                          </p:val>
                                        </p:tav>
                                        <p:tav tm="100000">
                                          <p:val>
                                            <p:strVal val="#ppt_h"/>
                                          </p:val>
                                        </p:tav>
                                      </p:tavLst>
                                    </p:anim>
                                    <p:animEffect transition="in" filter="fade">
                                      <p:cBhvr>
                                        <p:cTn id="28" dur="1000"/>
                                        <p:tgtEl>
                                          <p:spTgt spid="268301"/>
                                        </p:tgtEl>
                                      </p:cBhvr>
                                    </p:animEffect>
                                  </p:childTnLst>
                                </p:cTn>
                              </p:par>
                              <p:par>
                                <p:cTn id="29" presetID="23" presetClass="entr" presetSubtype="16" fill="hold" grpId="0" nodeType="withEffect">
                                  <p:stCondLst>
                                    <p:cond delay="0"/>
                                  </p:stCondLst>
                                  <p:childTnLst>
                                    <p:set>
                                      <p:cBhvr>
                                        <p:cTn id="30" dur="1" fill="hold">
                                          <p:stCondLst>
                                            <p:cond delay="0"/>
                                          </p:stCondLst>
                                        </p:cTn>
                                        <p:tgtEl>
                                          <p:spTgt spid="268303"/>
                                        </p:tgtEl>
                                        <p:attrNameLst>
                                          <p:attrName>style.visibility</p:attrName>
                                        </p:attrNameLst>
                                      </p:cBhvr>
                                      <p:to>
                                        <p:strVal val="visible"/>
                                      </p:to>
                                    </p:set>
                                    <p:anim calcmode="lin" valueType="num">
                                      <p:cBhvr>
                                        <p:cTn id="31" dur="500" fill="hold"/>
                                        <p:tgtEl>
                                          <p:spTgt spid="268303"/>
                                        </p:tgtEl>
                                        <p:attrNameLst>
                                          <p:attrName>ppt_w</p:attrName>
                                        </p:attrNameLst>
                                      </p:cBhvr>
                                      <p:tavLst>
                                        <p:tav tm="0">
                                          <p:val>
                                            <p:fltVal val="0.000000"/>
                                          </p:val>
                                        </p:tav>
                                        <p:tav tm="100000">
                                          <p:val>
                                            <p:strVal val="#ppt_w"/>
                                          </p:val>
                                        </p:tav>
                                      </p:tavLst>
                                    </p:anim>
                                    <p:anim calcmode="lin" valueType="num">
                                      <p:cBhvr>
                                        <p:cTn id="32" dur="500" fill="hold"/>
                                        <p:tgtEl>
                                          <p:spTgt spid="268303"/>
                                        </p:tgtEl>
                                        <p:attrNameLst>
                                          <p:attrName>ppt_h</p:attrName>
                                        </p:attrNameLst>
                                      </p:cBhvr>
                                      <p:tavLst>
                                        <p:tav tm="0">
                                          <p:val>
                                            <p:fltVal val="0.00000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68292"/>
                                        </p:tgtEl>
                                        <p:attrNameLst>
                                          <p:attrName>style.visibility</p:attrName>
                                        </p:attrNameLst>
                                      </p:cBhvr>
                                      <p:to>
                                        <p:strVal val="visible"/>
                                      </p:to>
                                    </p:set>
                                    <p:anim calcmode="lin" valueType="num">
                                      <p:cBhvr additive="base">
                                        <p:cTn id="37" dur="500" fill="hold"/>
                                        <p:tgtEl>
                                          <p:spTgt spid="268292"/>
                                        </p:tgtEl>
                                        <p:attrNameLst>
                                          <p:attrName>ppt_x</p:attrName>
                                        </p:attrNameLst>
                                      </p:cBhvr>
                                      <p:tavLst>
                                        <p:tav tm="0">
                                          <p:val>
                                            <p:strVal val="#ppt_x"/>
                                          </p:val>
                                        </p:tav>
                                        <p:tav tm="100000">
                                          <p:val>
                                            <p:strVal val="#ppt_x"/>
                                          </p:val>
                                        </p:tav>
                                      </p:tavLst>
                                    </p:anim>
                                    <p:anim calcmode="lin" valueType="num">
                                      <p:cBhvr additive="base">
                                        <p:cTn id="38" dur="500" fill="hold"/>
                                        <p:tgtEl>
                                          <p:spTgt spid="26829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268294"/>
                                        </p:tgtEl>
                                        <p:attrNameLst>
                                          <p:attrName>style.visibility</p:attrName>
                                        </p:attrNameLst>
                                      </p:cBhvr>
                                      <p:to>
                                        <p:strVal val="visible"/>
                                      </p:to>
                                    </p:set>
                                    <p:anim calcmode="lin" valueType="num">
                                      <p:cBhvr>
                                        <p:cTn id="43" dur="500" fill="hold"/>
                                        <p:tgtEl>
                                          <p:spTgt spid="268294"/>
                                        </p:tgtEl>
                                        <p:attrNameLst>
                                          <p:attrName>ppt_w</p:attrName>
                                        </p:attrNameLst>
                                      </p:cBhvr>
                                      <p:tavLst>
                                        <p:tav tm="0">
                                          <p:val>
                                            <p:fltVal val="0.000000"/>
                                          </p:val>
                                        </p:tav>
                                        <p:tav tm="100000">
                                          <p:val>
                                            <p:strVal val="#ppt_w"/>
                                          </p:val>
                                        </p:tav>
                                      </p:tavLst>
                                    </p:anim>
                                    <p:anim calcmode="lin" valueType="num">
                                      <p:cBhvr>
                                        <p:cTn id="44" dur="500" fill="hold"/>
                                        <p:tgtEl>
                                          <p:spTgt spid="268294"/>
                                        </p:tgtEl>
                                        <p:attrNameLst>
                                          <p:attrName>ppt_h</p:attrName>
                                        </p:attrNameLst>
                                      </p:cBhvr>
                                      <p:tavLst>
                                        <p:tav tm="0">
                                          <p:val>
                                            <p:fltVal val="0.00000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8293"/>
                                        </p:tgtEl>
                                        <p:attrNameLst>
                                          <p:attrName>style.visibility</p:attrName>
                                        </p:attrNameLst>
                                      </p:cBhvr>
                                      <p:to>
                                        <p:strVal val="visible"/>
                                      </p:to>
                                    </p:set>
                                    <p:anim calcmode="lin" valueType="num">
                                      <p:cBhvr additive="base">
                                        <p:cTn id="49" dur="500" fill="hold"/>
                                        <p:tgtEl>
                                          <p:spTgt spid="268293"/>
                                        </p:tgtEl>
                                        <p:attrNameLst>
                                          <p:attrName>ppt_x</p:attrName>
                                        </p:attrNameLst>
                                      </p:cBhvr>
                                      <p:tavLst>
                                        <p:tav tm="0">
                                          <p:val>
                                            <p:strVal val="#ppt_x"/>
                                          </p:val>
                                        </p:tav>
                                        <p:tav tm="100000">
                                          <p:val>
                                            <p:strVal val="#ppt_x"/>
                                          </p:val>
                                        </p:tav>
                                      </p:tavLst>
                                    </p:anim>
                                    <p:anim calcmode="lin" valueType="num">
                                      <p:cBhvr additive="base">
                                        <p:cTn id="50" dur="500" fill="hold"/>
                                        <p:tgtEl>
                                          <p:spTgt spid="26829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268300"/>
                                        </p:tgtEl>
                                        <p:attrNameLst>
                                          <p:attrName>style.visibility</p:attrName>
                                        </p:attrNameLst>
                                      </p:cBhvr>
                                      <p:to>
                                        <p:strVal val="visible"/>
                                      </p:to>
                                    </p:set>
                                    <p:animEffect transition="in" filter="wipe(down)">
                                      <p:cBhvr>
                                        <p:cTn id="55" dur="500"/>
                                        <p:tgtEl>
                                          <p:spTgt spid="268300"/>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68297"/>
                                        </p:tgtEl>
                                        <p:attrNameLst>
                                          <p:attrName>style.visibility</p:attrName>
                                        </p:attrNameLst>
                                      </p:cBhvr>
                                      <p:to>
                                        <p:strVal val="visible"/>
                                      </p:to>
                                    </p:set>
                                    <p:anim calcmode="lin" valueType="num">
                                      <p:cBhvr additive="base">
                                        <p:cTn id="60" dur="500" fill="hold"/>
                                        <p:tgtEl>
                                          <p:spTgt spid="268297"/>
                                        </p:tgtEl>
                                        <p:attrNameLst>
                                          <p:attrName>ppt_x</p:attrName>
                                        </p:attrNameLst>
                                      </p:cBhvr>
                                      <p:tavLst>
                                        <p:tav tm="0">
                                          <p:val>
                                            <p:strVal val="#ppt_x"/>
                                          </p:val>
                                        </p:tav>
                                        <p:tav tm="100000">
                                          <p:val>
                                            <p:strVal val="#ppt_x"/>
                                          </p:val>
                                        </p:tav>
                                      </p:tavLst>
                                    </p:anim>
                                    <p:anim calcmode="lin" valueType="num">
                                      <p:cBhvr additive="base">
                                        <p:cTn id="61" dur="500" fill="hold"/>
                                        <p:tgtEl>
                                          <p:spTgt spid="268297"/>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5" presetClass="entr" presetSubtype="0" fill="hold" grpId="0" nodeType="clickEffect">
                                  <p:stCondLst>
                                    <p:cond delay="0"/>
                                  </p:stCondLst>
                                  <p:childTnLst>
                                    <p:set>
                                      <p:cBhvr>
                                        <p:cTn id="65" dur="1" fill="hold">
                                          <p:stCondLst>
                                            <p:cond delay="0"/>
                                          </p:stCondLst>
                                        </p:cTn>
                                        <p:tgtEl>
                                          <p:spTgt spid="268302"/>
                                        </p:tgtEl>
                                        <p:attrNameLst>
                                          <p:attrName>style.visibility</p:attrName>
                                        </p:attrNameLst>
                                      </p:cBhvr>
                                      <p:to>
                                        <p:strVal val="visible"/>
                                      </p:to>
                                    </p:set>
                                    <p:anim calcmode="lin" valueType="num">
                                      <p:cBhvr>
                                        <p:cTn id="66" dur="1000" fill="hold"/>
                                        <p:tgtEl>
                                          <p:spTgt spid="268302"/>
                                        </p:tgtEl>
                                        <p:attrNameLst>
                                          <p:attrName>ppt_w</p:attrName>
                                        </p:attrNameLst>
                                      </p:cBhvr>
                                      <p:tavLst>
                                        <p:tav tm="0">
                                          <p:val>
                                            <p:fltVal val="0.000000"/>
                                          </p:val>
                                        </p:tav>
                                        <p:tav tm="100000">
                                          <p:val>
                                            <p:strVal val="#ppt_w"/>
                                          </p:val>
                                        </p:tav>
                                      </p:tavLst>
                                    </p:anim>
                                    <p:anim calcmode="lin" valueType="num">
                                      <p:cBhvr>
                                        <p:cTn id="67" dur="1000" fill="hold"/>
                                        <p:tgtEl>
                                          <p:spTgt spid="268302"/>
                                        </p:tgtEl>
                                        <p:attrNameLst>
                                          <p:attrName>ppt_h</p:attrName>
                                        </p:attrNameLst>
                                      </p:cBhvr>
                                      <p:tavLst>
                                        <p:tav tm="0">
                                          <p:val>
                                            <p:fltVal val="0.000000"/>
                                          </p:val>
                                        </p:tav>
                                        <p:tav tm="100000">
                                          <p:val>
                                            <p:strVal val="#ppt_h"/>
                                          </p:val>
                                        </p:tav>
                                      </p:tavLst>
                                    </p:anim>
                                    <p:anim calcmode="lin" valueType="num">
                                      <p:cBhvr>
                                        <p:cTn id="68" dur="1000" fill="hold"/>
                                        <p:tgtEl>
                                          <p:spTgt spid="268302"/>
                                        </p:tgtEl>
                                        <p:attrNameLst>
                                          <p:attrName>ppt_x</p:attrName>
                                        </p:attrNameLst>
                                      </p:cBhvr>
                                      <p:tavLst>
                                        <p:tav tm="0" fmla="#ppt_x+(cos(-2*pi*(1-$))*-#ppt_x-sin(-2*pi*(1-$))*(1-#ppt_y))*(1-$)">
                                          <p:val>
                                            <p:fltVal val="0.000000"/>
                                          </p:val>
                                        </p:tav>
                                        <p:tav tm="100000">
                                          <p:val>
                                            <p:fltVal val="1.000000"/>
                                          </p:val>
                                        </p:tav>
                                      </p:tavLst>
                                    </p:anim>
                                    <p:anim calcmode="lin" valueType="num">
                                      <p:cBhvr>
                                        <p:cTn id="69" dur="1000" fill="hold"/>
                                        <p:tgtEl>
                                          <p:spTgt spid="268302"/>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268299"/>
                                        </p:tgtEl>
                                        <p:attrNameLst>
                                          <p:attrName>style.visibility</p:attrName>
                                        </p:attrNameLst>
                                      </p:cBhvr>
                                      <p:to>
                                        <p:strVal val="visible"/>
                                      </p:to>
                                    </p:set>
                                    <p:anim calcmode="lin" valueType="num">
                                      <p:cBhvr additive="base">
                                        <p:cTn id="74" dur="500" fill="hold"/>
                                        <p:tgtEl>
                                          <p:spTgt spid="268299"/>
                                        </p:tgtEl>
                                        <p:attrNameLst>
                                          <p:attrName>ppt_x</p:attrName>
                                        </p:attrNameLst>
                                      </p:cBhvr>
                                      <p:tavLst>
                                        <p:tav tm="0">
                                          <p:val>
                                            <p:strVal val="#ppt_x"/>
                                          </p:val>
                                        </p:tav>
                                        <p:tav tm="100000">
                                          <p:val>
                                            <p:strVal val="#ppt_x"/>
                                          </p:val>
                                        </p:tav>
                                      </p:tavLst>
                                    </p:anim>
                                    <p:anim calcmode="lin" valueType="num">
                                      <p:cBhvr additive="base">
                                        <p:cTn id="75" dur="500" fill="hold"/>
                                        <p:tgtEl>
                                          <p:spTgt spid="268299"/>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13" presetClass="entr" presetSubtype="16" fill="hold" grpId="0" nodeType="clickEffect">
                                  <p:stCondLst>
                                    <p:cond delay="0"/>
                                  </p:stCondLst>
                                  <p:childTnLst>
                                    <p:set>
                                      <p:cBhvr>
                                        <p:cTn id="79" dur="1" fill="hold">
                                          <p:stCondLst>
                                            <p:cond delay="0"/>
                                          </p:stCondLst>
                                        </p:cTn>
                                        <p:tgtEl>
                                          <p:spTgt spid="268298"/>
                                        </p:tgtEl>
                                        <p:attrNameLst>
                                          <p:attrName>style.visibility</p:attrName>
                                        </p:attrNameLst>
                                      </p:cBhvr>
                                      <p:to>
                                        <p:strVal val="visible"/>
                                      </p:to>
                                    </p:set>
                                    <p:animEffect transition="in" filter="plus(in)">
                                      <p:cBhvr>
                                        <p:cTn id="80" dur="2000"/>
                                        <p:tgtEl>
                                          <p:spTgt spid="268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1" grpId="0" animBg="1"/>
      <p:bldP spid="268292" grpId="0" animBg="1"/>
      <p:bldP spid="268293" grpId="0" animBg="1"/>
      <p:bldP spid="268294" grpId="0" animBg="1"/>
      <p:bldP spid="268296" grpId="0" animBg="1"/>
      <p:bldP spid="268297" grpId="0" animBg="1"/>
      <p:bldP spid="268298" grpId="0" animBg="1"/>
      <p:bldP spid="268299" grpId="0" animBg="1"/>
      <p:bldP spid="268300" grpId="0" animBg="1"/>
      <p:bldP spid="268301" grpId="0" animBg="1"/>
      <p:bldP spid="268302" grpId="0" animBg="1"/>
      <p:bldP spid="26830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Text Box 2"/>
          <p:cNvSpPr txBox="1"/>
          <p:nvPr/>
        </p:nvSpPr>
        <p:spPr>
          <a:xfrm>
            <a:off x="1066800" y="411163"/>
            <a:ext cx="6889750" cy="1189037"/>
          </a:xfrm>
          <a:prstGeom prst="rect">
            <a:avLst/>
          </a:prstGeom>
          <a:noFill/>
          <a:ln w="9525">
            <a:noFill/>
          </a:ln>
        </p:spPr>
        <p:txBody>
          <a:bodyPr wrap="none">
            <a:spAutoFit/>
          </a:bodyPr>
          <a:p>
            <a:r>
              <a:rPr sz="7200" dirty="0">
                <a:solidFill>
                  <a:srgbClr val="FF0000"/>
                </a:solidFill>
                <a:latin typeface="Arial" panose="020B0604020202020204" pitchFamily="34" charset="0"/>
              </a:rPr>
              <a:t>Jumbled</a:t>
            </a:r>
            <a:r>
              <a:rPr sz="7200" dirty="0">
                <a:latin typeface="Arial" panose="020B0604020202020204" pitchFamily="34" charset="0"/>
              </a:rPr>
              <a:t> </a:t>
            </a:r>
            <a:r>
              <a:rPr sz="7200" dirty="0">
                <a:solidFill>
                  <a:srgbClr val="FF0000"/>
                </a:solidFill>
                <a:latin typeface="Arial" panose="020B0604020202020204" pitchFamily="34" charset="0"/>
              </a:rPr>
              <a:t>words</a:t>
            </a:r>
            <a:endParaRPr sz="7200" dirty="0">
              <a:solidFill>
                <a:srgbClr val="FF0000"/>
              </a:solidFill>
              <a:latin typeface="Arial" panose="020B0604020202020204" pitchFamily="34" charset="0"/>
            </a:endParaRPr>
          </a:p>
        </p:txBody>
      </p:sp>
      <p:sp>
        <p:nvSpPr>
          <p:cNvPr id="283651" name="Text Box 3"/>
          <p:cNvSpPr txBox="1"/>
          <p:nvPr/>
        </p:nvSpPr>
        <p:spPr>
          <a:xfrm>
            <a:off x="685800" y="1981200"/>
            <a:ext cx="3581400" cy="579438"/>
          </a:xfrm>
          <a:prstGeom prst="rect">
            <a:avLst/>
          </a:prstGeom>
          <a:noFill/>
          <a:ln w="9525">
            <a:noFill/>
          </a:ln>
        </p:spPr>
        <p:txBody>
          <a:bodyPr>
            <a:spAutoFit/>
          </a:bodyPr>
          <a:p>
            <a:r>
              <a:rPr sz="3200" dirty="0">
                <a:latin typeface="Arial" panose="020B0604020202020204" pitchFamily="34" charset="0"/>
              </a:rPr>
              <a:t>1. tianocn =  ? </a:t>
            </a:r>
            <a:endParaRPr sz="3200" dirty="0">
              <a:latin typeface="Arial" panose="020B0604020202020204" pitchFamily="34" charset="0"/>
            </a:endParaRPr>
          </a:p>
        </p:txBody>
      </p:sp>
      <p:sp>
        <p:nvSpPr>
          <p:cNvPr id="283652" name="Text Box 4"/>
          <p:cNvSpPr txBox="1"/>
          <p:nvPr/>
        </p:nvSpPr>
        <p:spPr>
          <a:xfrm>
            <a:off x="685800" y="2743200"/>
            <a:ext cx="3581400" cy="579438"/>
          </a:xfrm>
          <a:prstGeom prst="rect">
            <a:avLst/>
          </a:prstGeom>
          <a:noFill/>
          <a:ln w="9525">
            <a:noFill/>
          </a:ln>
        </p:spPr>
        <p:txBody>
          <a:bodyPr>
            <a:spAutoFit/>
          </a:bodyPr>
          <a:p>
            <a:r>
              <a:rPr sz="3200" dirty="0">
                <a:latin typeface="Arial" panose="020B0604020202020204" pitchFamily="34" charset="0"/>
              </a:rPr>
              <a:t>2. pyoc =  ? </a:t>
            </a:r>
            <a:endParaRPr sz="3200" dirty="0">
              <a:latin typeface="Arial" panose="020B0604020202020204" pitchFamily="34" charset="0"/>
            </a:endParaRPr>
          </a:p>
        </p:txBody>
      </p:sp>
      <p:sp>
        <p:nvSpPr>
          <p:cNvPr id="283653" name="Text Box 5"/>
          <p:cNvSpPr txBox="1"/>
          <p:nvPr/>
        </p:nvSpPr>
        <p:spPr>
          <a:xfrm>
            <a:off x="4860925" y="1935163"/>
            <a:ext cx="2682875" cy="579437"/>
          </a:xfrm>
          <a:prstGeom prst="rect">
            <a:avLst/>
          </a:prstGeom>
          <a:noFill/>
          <a:ln w="9525">
            <a:noFill/>
          </a:ln>
        </p:spPr>
        <p:txBody>
          <a:bodyPr>
            <a:spAutoFit/>
          </a:bodyPr>
          <a:p>
            <a:r>
              <a:rPr sz="3200" dirty="0">
                <a:solidFill>
                  <a:srgbClr val="0000CC"/>
                </a:solidFill>
                <a:latin typeface="Arial" panose="020B0604020202020204" pitchFamily="34" charset="0"/>
              </a:rPr>
              <a:t>contain</a:t>
            </a:r>
            <a:endParaRPr sz="3200" dirty="0">
              <a:solidFill>
                <a:srgbClr val="0000CC"/>
              </a:solidFill>
              <a:latin typeface="Arial" panose="020B0604020202020204" pitchFamily="34" charset="0"/>
            </a:endParaRPr>
          </a:p>
        </p:txBody>
      </p:sp>
      <p:sp>
        <p:nvSpPr>
          <p:cNvPr id="283654" name="Text Box 6"/>
          <p:cNvSpPr txBox="1"/>
          <p:nvPr/>
        </p:nvSpPr>
        <p:spPr>
          <a:xfrm>
            <a:off x="4876800" y="2773363"/>
            <a:ext cx="2682875" cy="579437"/>
          </a:xfrm>
          <a:prstGeom prst="rect">
            <a:avLst/>
          </a:prstGeom>
          <a:noFill/>
          <a:ln w="9525">
            <a:noFill/>
          </a:ln>
        </p:spPr>
        <p:txBody>
          <a:bodyPr>
            <a:spAutoFit/>
          </a:bodyPr>
          <a:p>
            <a:r>
              <a:rPr sz="3200" dirty="0">
                <a:solidFill>
                  <a:srgbClr val="0000CC"/>
                </a:solidFill>
                <a:latin typeface="Arial" panose="020B0604020202020204" pitchFamily="34" charset="0"/>
              </a:rPr>
              <a:t>copy</a:t>
            </a:r>
            <a:endParaRPr sz="3200" dirty="0">
              <a:solidFill>
                <a:srgbClr val="0000CC"/>
              </a:solidFill>
              <a:latin typeface="Arial" panose="020B0604020202020204" pitchFamily="34" charset="0"/>
            </a:endParaRPr>
          </a:p>
        </p:txBody>
      </p:sp>
      <p:sp>
        <p:nvSpPr>
          <p:cNvPr id="283655" name="Text Box 7"/>
          <p:cNvSpPr txBox="1"/>
          <p:nvPr/>
        </p:nvSpPr>
        <p:spPr>
          <a:xfrm>
            <a:off x="685800" y="3611563"/>
            <a:ext cx="2917825" cy="579437"/>
          </a:xfrm>
          <a:prstGeom prst="rect">
            <a:avLst/>
          </a:prstGeom>
          <a:noFill/>
          <a:ln w="9525">
            <a:noFill/>
          </a:ln>
        </p:spPr>
        <p:txBody>
          <a:bodyPr>
            <a:spAutoFit/>
          </a:bodyPr>
          <a:p>
            <a:r>
              <a:rPr sz="3200" dirty="0">
                <a:latin typeface="Arial" panose="020B0604020202020204" pitchFamily="34" charset="0"/>
              </a:rPr>
              <a:t>3. eicreve =  ? </a:t>
            </a:r>
            <a:endParaRPr sz="3200" dirty="0">
              <a:latin typeface="Arial" panose="020B0604020202020204" pitchFamily="34" charset="0"/>
            </a:endParaRPr>
          </a:p>
        </p:txBody>
      </p:sp>
      <p:sp>
        <p:nvSpPr>
          <p:cNvPr id="283656" name="Text Box 8"/>
          <p:cNvSpPr txBox="1"/>
          <p:nvPr/>
        </p:nvSpPr>
        <p:spPr>
          <a:xfrm>
            <a:off x="4876800" y="3611563"/>
            <a:ext cx="2682875" cy="579437"/>
          </a:xfrm>
          <a:prstGeom prst="rect">
            <a:avLst/>
          </a:prstGeom>
          <a:noFill/>
          <a:ln w="9525">
            <a:noFill/>
          </a:ln>
        </p:spPr>
        <p:txBody>
          <a:bodyPr>
            <a:spAutoFit/>
          </a:bodyPr>
          <a:p>
            <a:r>
              <a:rPr sz="3200" dirty="0">
                <a:solidFill>
                  <a:srgbClr val="0000CC"/>
                </a:solidFill>
                <a:latin typeface="Arial" panose="020B0604020202020204" pitchFamily="34" charset="0"/>
              </a:rPr>
              <a:t>receive</a:t>
            </a:r>
            <a:endParaRPr sz="3200" dirty="0">
              <a:solidFill>
                <a:srgbClr val="0000CC"/>
              </a:solidFill>
              <a:latin typeface="Arial" panose="020B0604020202020204" pitchFamily="34" charset="0"/>
            </a:endParaRPr>
          </a:p>
        </p:txBody>
      </p:sp>
      <p:sp>
        <p:nvSpPr>
          <p:cNvPr id="283657" name="Text Box 9"/>
          <p:cNvSpPr txBox="1"/>
          <p:nvPr/>
        </p:nvSpPr>
        <p:spPr>
          <a:xfrm>
            <a:off x="685800" y="4572000"/>
            <a:ext cx="3429000" cy="579438"/>
          </a:xfrm>
          <a:prstGeom prst="rect">
            <a:avLst/>
          </a:prstGeom>
          <a:noFill/>
          <a:ln w="9525">
            <a:noFill/>
          </a:ln>
        </p:spPr>
        <p:txBody>
          <a:bodyPr>
            <a:spAutoFit/>
          </a:bodyPr>
          <a:p>
            <a:r>
              <a:rPr sz="3200" dirty="0">
                <a:latin typeface="Arial" panose="020B0604020202020204" pitchFamily="34" charset="0"/>
              </a:rPr>
              <a:t>4. plemoeey =  ? </a:t>
            </a:r>
            <a:endParaRPr sz="3200" dirty="0">
              <a:latin typeface="Arial" panose="020B0604020202020204" pitchFamily="34" charset="0"/>
            </a:endParaRPr>
          </a:p>
        </p:txBody>
      </p:sp>
      <p:sp>
        <p:nvSpPr>
          <p:cNvPr id="283658" name="Text Box 10"/>
          <p:cNvSpPr txBox="1"/>
          <p:nvPr/>
        </p:nvSpPr>
        <p:spPr>
          <a:xfrm>
            <a:off x="4860925" y="4602163"/>
            <a:ext cx="2682875" cy="579437"/>
          </a:xfrm>
          <a:prstGeom prst="rect">
            <a:avLst/>
          </a:prstGeom>
          <a:noFill/>
          <a:ln w="9525">
            <a:noFill/>
          </a:ln>
        </p:spPr>
        <p:txBody>
          <a:bodyPr>
            <a:spAutoFit/>
          </a:bodyPr>
          <a:p>
            <a:r>
              <a:rPr sz="3200" dirty="0">
                <a:solidFill>
                  <a:srgbClr val="0000CC"/>
                </a:solidFill>
                <a:latin typeface="Arial" panose="020B0604020202020204" pitchFamily="34" charset="0"/>
              </a:rPr>
              <a:t>employee</a:t>
            </a:r>
            <a:endParaRPr sz="3200" dirty="0">
              <a:solidFill>
                <a:srgbClr val="0000CC"/>
              </a:solidFill>
              <a:latin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83651"/>
                                        </p:tgtEl>
                                        <p:attrNameLst>
                                          <p:attrName>style.visibility</p:attrName>
                                        </p:attrNameLst>
                                      </p:cBhvr>
                                      <p:to>
                                        <p:strVal val="visible"/>
                                      </p:to>
                                    </p:set>
                                    <p:animEffect transition="in" filter="checkerboard(across)">
                                      <p:cBhvr>
                                        <p:cTn id="7" dur="500"/>
                                        <p:tgtEl>
                                          <p:spTgt spid="28365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83652"/>
                                        </p:tgtEl>
                                        <p:attrNameLst>
                                          <p:attrName>style.visibility</p:attrName>
                                        </p:attrNameLst>
                                      </p:cBhvr>
                                      <p:to>
                                        <p:strVal val="visible"/>
                                      </p:to>
                                    </p:set>
                                    <p:animEffect transition="in" filter="checkerboard(across)">
                                      <p:cBhvr>
                                        <p:cTn id="10" dur="500"/>
                                        <p:tgtEl>
                                          <p:spTgt spid="283652"/>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283655"/>
                                        </p:tgtEl>
                                        <p:attrNameLst>
                                          <p:attrName>style.visibility</p:attrName>
                                        </p:attrNameLst>
                                      </p:cBhvr>
                                      <p:to>
                                        <p:strVal val="visible"/>
                                      </p:to>
                                    </p:set>
                                    <p:animEffect transition="in" filter="checkerboard(across)">
                                      <p:cBhvr>
                                        <p:cTn id="13" dur="500"/>
                                        <p:tgtEl>
                                          <p:spTgt spid="283655"/>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283657"/>
                                        </p:tgtEl>
                                        <p:attrNameLst>
                                          <p:attrName>style.visibility</p:attrName>
                                        </p:attrNameLst>
                                      </p:cBhvr>
                                      <p:to>
                                        <p:strVal val="visible"/>
                                      </p:to>
                                    </p:set>
                                    <p:animEffect transition="in" filter="checkerboard(across)">
                                      <p:cBhvr>
                                        <p:cTn id="16" dur="500"/>
                                        <p:tgtEl>
                                          <p:spTgt spid="283657"/>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83653"/>
                                        </p:tgtEl>
                                        <p:attrNameLst>
                                          <p:attrName>style.visibility</p:attrName>
                                        </p:attrNameLst>
                                      </p:cBhvr>
                                      <p:to>
                                        <p:strVal val="visible"/>
                                      </p:to>
                                    </p:set>
                                    <p:animEffect transition="in" filter="blinds(horizontal)">
                                      <p:cBhvr>
                                        <p:cTn id="21" dur="500"/>
                                        <p:tgtEl>
                                          <p:spTgt spid="283653"/>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83654"/>
                                        </p:tgtEl>
                                        <p:attrNameLst>
                                          <p:attrName>style.visibility</p:attrName>
                                        </p:attrNameLst>
                                      </p:cBhvr>
                                      <p:to>
                                        <p:strVal val="visible"/>
                                      </p:to>
                                    </p:set>
                                    <p:animEffect transition="in" filter="blinds(horizontal)">
                                      <p:cBhvr>
                                        <p:cTn id="26" dur="500"/>
                                        <p:tgtEl>
                                          <p:spTgt spid="283654"/>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83656"/>
                                        </p:tgtEl>
                                        <p:attrNameLst>
                                          <p:attrName>style.visibility</p:attrName>
                                        </p:attrNameLst>
                                      </p:cBhvr>
                                      <p:to>
                                        <p:strVal val="visible"/>
                                      </p:to>
                                    </p:set>
                                    <p:animEffect transition="in" filter="blinds(horizontal)">
                                      <p:cBhvr>
                                        <p:cTn id="31" dur="500"/>
                                        <p:tgtEl>
                                          <p:spTgt spid="283656"/>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83658"/>
                                        </p:tgtEl>
                                        <p:attrNameLst>
                                          <p:attrName>style.visibility</p:attrName>
                                        </p:attrNameLst>
                                      </p:cBhvr>
                                      <p:to>
                                        <p:strVal val="visible"/>
                                      </p:to>
                                    </p:set>
                                    <p:animEffect transition="in" filter="blinds(horizontal)">
                                      <p:cBhvr>
                                        <p:cTn id="36" dur="500"/>
                                        <p:tgtEl>
                                          <p:spTgt spid="283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p:bldP spid="283652" grpId="0"/>
      <p:bldP spid="283653" grpId="0"/>
      <p:bldP spid="283654" grpId="0"/>
      <p:bldP spid="283655" grpId="0"/>
      <p:bldP spid="283656" grpId="0"/>
      <p:bldP spid="283657" grpId="0"/>
      <p:bldP spid="28365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2"/>
          <p:cNvSpPr>
            <a:spLocks noGrp="1"/>
          </p:cNvSpPr>
          <p:nvPr>
            <p:ph type="title"/>
          </p:nvPr>
        </p:nvSpPr>
        <p:spPr>
          <a:xfrm>
            <a:off x="0" y="0"/>
            <a:ext cx="8229600" cy="533400"/>
          </a:xfrm>
        </p:spPr>
        <p:txBody>
          <a:bodyPr vert="horz" wrap="square" lIns="91440" tIns="45720" rIns="91440" bIns="45720" anchor="ctr" anchorCtr="0"/>
          <a:p>
            <a:r>
              <a:rPr sz="4000" b="1" dirty="0">
                <a:solidFill>
                  <a:srgbClr val="FF3300"/>
                </a:solidFill>
              </a:rPr>
              <a:t>The Library of Congress</a:t>
            </a:r>
            <a:endParaRPr sz="4000" b="1" dirty="0">
              <a:solidFill>
                <a:srgbClr val="FF3300"/>
              </a:solidFill>
            </a:endParaRPr>
          </a:p>
        </p:txBody>
      </p:sp>
      <p:pic>
        <p:nvPicPr>
          <p:cNvPr id="9219" name="Picture 3" descr="LibraryCongressFront1"/>
          <p:cNvPicPr>
            <a:picLocks noChangeAspect="1"/>
          </p:cNvPicPr>
          <p:nvPr/>
        </p:nvPicPr>
        <p:blipFill>
          <a:blip r:embed="rId1"/>
          <a:stretch>
            <a:fillRect/>
          </a:stretch>
        </p:blipFill>
        <p:spPr>
          <a:xfrm>
            <a:off x="0" y="609600"/>
            <a:ext cx="9144000" cy="6248400"/>
          </a:xfrm>
          <a:prstGeom prst="rect">
            <a:avLst/>
          </a:prstGeom>
          <a:noFill/>
          <a:ln w="9525">
            <a:noFill/>
          </a:ln>
        </p:spPr>
      </p:pic>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242" name="Picture 2" descr="library-congress-picture"/>
          <p:cNvPicPr>
            <a:picLocks noChangeAspect="1"/>
          </p:cNvPicPr>
          <p:nvPr/>
        </p:nvPicPr>
        <p:blipFill>
          <a:blip r:embed="rId1"/>
          <a:stretch>
            <a:fillRect/>
          </a:stretch>
        </p:blipFill>
        <p:spPr>
          <a:xfrm>
            <a:off x="0" y="0"/>
            <a:ext cx="9144000" cy="6910388"/>
          </a:xfrm>
          <a:prstGeom prst="rect">
            <a:avLst/>
          </a:prstGeom>
          <a:noFill/>
          <a:ln w="9525">
            <a:noFill/>
          </a:ln>
        </p:spPr>
      </p:pic>
      <p:sp>
        <p:nvSpPr>
          <p:cNvPr id="10243" name="Rectangle 3"/>
          <p:cNvSpPr/>
          <p:nvPr/>
        </p:nvSpPr>
        <p:spPr>
          <a:xfrm>
            <a:off x="2057400" y="331788"/>
            <a:ext cx="4749800" cy="762000"/>
          </a:xfrm>
          <a:prstGeom prst="rect">
            <a:avLst/>
          </a:prstGeom>
          <a:noFill/>
          <a:ln w="12700">
            <a:noFill/>
          </a:ln>
        </p:spPr>
        <p:txBody>
          <a:bodyPr wrap="none">
            <a:spAutoFit/>
          </a:bodyPr>
          <a:p>
            <a:r>
              <a:rPr sz="4400" dirty="0">
                <a:solidFill>
                  <a:srgbClr val="00FF99"/>
                </a:solidFill>
                <a:latin typeface="Arial" panose="020B0604020202020204" pitchFamily="34" charset="0"/>
              </a:rPr>
              <a:t>the reading room</a:t>
            </a:r>
            <a:endParaRPr sz="4400" dirty="0">
              <a:solidFill>
                <a:srgbClr val="00FF99"/>
              </a:solidFill>
              <a:latin typeface="Arial" panose="020B0604020202020204" pitchFamily="34" charset="0"/>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4676" name="AutoShape 4"/>
          <p:cNvSpPr/>
          <p:nvPr/>
        </p:nvSpPr>
        <p:spPr>
          <a:xfrm>
            <a:off x="317500" y="3132138"/>
            <a:ext cx="4419600" cy="838200"/>
          </a:xfrm>
          <a:prstGeom prst="actionButtonBlank">
            <a:avLst/>
          </a:prstGeom>
          <a:solidFill>
            <a:schemeClr val="accent1"/>
          </a:solidFill>
          <a:ln w="12700">
            <a:noFill/>
          </a:ln>
        </p:spPr>
        <p:txBody>
          <a:bodyPr wrap="none" anchor="ctr" anchorCtr="0"/>
          <a:p>
            <a:pPr algn="ctr"/>
            <a:r>
              <a:rPr sz="2800" dirty="0">
                <a:solidFill>
                  <a:srgbClr val="FF0000"/>
                </a:solidFill>
                <a:latin typeface="Arial" panose="020B0604020202020204" pitchFamily="34" charset="0"/>
              </a:rPr>
              <a:t>True ( T ) or False ( F ) ?</a:t>
            </a:r>
            <a:endParaRPr sz="2800" dirty="0">
              <a:solidFill>
                <a:srgbClr val="FF0000"/>
              </a:solidFill>
              <a:latin typeface="Arial" panose="020B0604020202020204" pitchFamily="34" charset="0"/>
            </a:endParaRPr>
          </a:p>
        </p:txBody>
      </p:sp>
      <p:sp>
        <p:nvSpPr>
          <p:cNvPr id="284677" name="Text Box 5"/>
          <p:cNvSpPr txBox="1"/>
          <p:nvPr/>
        </p:nvSpPr>
        <p:spPr>
          <a:xfrm>
            <a:off x="228600" y="3854450"/>
            <a:ext cx="6400800" cy="946150"/>
          </a:xfrm>
          <a:prstGeom prst="rect">
            <a:avLst/>
          </a:prstGeom>
          <a:noFill/>
          <a:ln w="12700">
            <a:noFill/>
          </a:ln>
        </p:spPr>
        <p:txBody>
          <a:bodyPr>
            <a:spAutoFit/>
          </a:bodyPr>
          <a:p>
            <a:pPr marL="457200" indent="-457200">
              <a:spcBef>
                <a:spcPct val="50000"/>
              </a:spcBef>
              <a:buAutoNum type="alphaLcParenR"/>
            </a:pPr>
            <a:r>
              <a:rPr lang="en-US" altLang="zh-CN" sz="2800" dirty="0">
                <a:latin typeface="Arial" panose="020B0604020202020204" pitchFamily="34" charset="0"/>
                <a:ea typeface="SimSun" panose="02010600030101010101" pitchFamily="2" charset="-122"/>
              </a:rPr>
              <a:t>The Library of Congress is in the capital of the USA.</a:t>
            </a:r>
            <a:endParaRPr sz="2800" dirty="0">
              <a:latin typeface="Arial" panose="020B0604020202020204" pitchFamily="34" charset="0"/>
            </a:endParaRPr>
          </a:p>
        </p:txBody>
      </p:sp>
      <p:sp>
        <p:nvSpPr>
          <p:cNvPr id="284678" name="Text Box 6"/>
          <p:cNvSpPr txBox="1"/>
          <p:nvPr/>
        </p:nvSpPr>
        <p:spPr>
          <a:xfrm>
            <a:off x="228600" y="4724400"/>
            <a:ext cx="6477000" cy="519113"/>
          </a:xfrm>
          <a:prstGeom prst="rect">
            <a:avLst/>
          </a:prstGeom>
          <a:noFill/>
          <a:ln w="12700">
            <a:noFill/>
          </a:ln>
        </p:spPr>
        <p:txBody>
          <a:bodyPr>
            <a:spAutoFit/>
          </a:bodyPr>
          <a:p>
            <a:pPr>
              <a:spcBef>
                <a:spcPct val="50000"/>
              </a:spcBef>
            </a:pPr>
            <a:r>
              <a:rPr lang="en-US" altLang="zh-CN" sz="2400" dirty="0">
                <a:latin typeface="Arial" panose="020B0604020202020204" pitchFamily="34" charset="0"/>
                <a:ea typeface="SimSun" panose="02010600030101010101" pitchFamily="2" charset="-122"/>
              </a:rPr>
              <a:t>b)</a:t>
            </a:r>
            <a:r>
              <a:rPr lang="en-US" altLang="zh-CN" sz="2400" dirty="0">
                <a:solidFill>
                  <a:srgbClr val="FF0066"/>
                </a:solidFill>
                <a:latin typeface="Arial" panose="020B0604020202020204" pitchFamily="34" charset="0"/>
                <a:ea typeface="SimSun" panose="02010600030101010101" pitchFamily="2" charset="-122"/>
              </a:rPr>
              <a:t> </a:t>
            </a:r>
            <a:r>
              <a:rPr lang="en-US" altLang="zh-CN" sz="2800" dirty="0">
                <a:latin typeface="Arial" panose="020B0604020202020204" pitchFamily="34" charset="0"/>
                <a:ea typeface="SimSun" panose="02010600030101010101" pitchFamily="2" charset="-122"/>
              </a:rPr>
              <a:t>The shelves are about 800 km long.</a:t>
            </a:r>
            <a:endParaRPr sz="2800" dirty="0">
              <a:latin typeface="Arial" panose="020B0604020202020204" pitchFamily="34" charset="0"/>
            </a:endParaRPr>
          </a:p>
        </p:txBody>
      </p:sp>
      <p:sp>
        <p:nvSpPr>
          <p:cNvPr id="284679" name="Text Box 7"/>
          <p:cNvSpPr txBox="1"/>
          <p:nvPr/>
        </p:nvSpPr>
        <p:spPr>
          <a:xfrm>
            <a:off x="228600" y="5226050"/>
            <a:ext cx="6858000" cy="946150"/>
          </a:xfrm>
          <a:prstGeom prst="rect">
            <a:avLst/>
          </a:prstGeom>
          <a:noFill/>
          <a:ln w="12700">
            <a:noFill/>
          </a:ln>
        </p:spPr>
        <p:txBody>
          <a:bodyPr>
            <a:spAutoFit/>
          </a:bodyPr>
          <a:p>
            <a:pPr>
              <a:spcBef>
                <a:spcPct val="50000"/>
              </a:spcBef>
            </a:pPr>
            <a:r>
              <a:rPr lang="en-US" altLang="zh-CN" sz="2400" dirty="0">
                <a:latin typeface="Arial" panose="020B0604020202020204" pitchFamily="34" charset="0"/>
                <a:ea typeface="SimSun" panose="02010600030101010101" pitchFamily="2" charset="-122"/>
              </a:rPr>
              <a:t>c)</a:t>
            </a:r>
            <a:r>
              <a:rPr lang="en-US" altLang="zh-CN" sz="2400" dirty="0">
                <a:solidFill>
                  <a:srgbClr val="FF0066"/>
                </a:solidFill>
                <a:latin typeface="Arial" panose="020B0604020202020204" pitchFamily="34" charset="0"/>
                <a:ea typeface="SimSun" panose="02010600030101010101" pitchFamily="2" charset="-122"/>
              </a:rPr>
              <a:t> </a:t>
            </a:r>
            <a:r>
              <a:rPr lang="en-US" altLang="zh-CN" sz="2800" dirty="0">
                <a:solidFill>
                  <a:schemeClr val="tx2"/>
                </a:solidFill>
                <a:latin typeface="Arial" panose="020B0604020202020204" pitchFamily="34" charset="0"/>
                <a:ea typeface="SimSun" panose="02010600030101010101" pitchFamily="2" charset="-122"/>
              </a:rPr>
              <a:t>There are over 100 million books in             this library.</a:t>
            </a:r>
            <a:endParaRPr sz="2800" dirty="0">
              <a:solidFill>
                <a:schemeClr val="tx2"/>
              </a:solidFill>
              <a:latin typeface="Arial" panose="020B0604020202020204" pitchFamily="34" charset="0"/>
            </a:endParaRPr>
          </a:p>
        </p:txBody>
      </p:sp>
      <p:sp>
        <p:nvSpPr>
          <p:cNvPr id="284680" name="Text Box 8"/>
          <p:cNvSpPr txBox="1"/>
          <p:nvPr/>
        </p:nvSpPr>
        <p:spPr>
          <a:xfrm>
            <a:off x="228600" y="6110288"/>
            <a:ext cx="7239000" cy="519112"/>
          </a:xfrm>
          <a:prstGeom prst="rect">
            <a:avLst/>
          </a:prstGeom>
          <a:noFill/>
          <a:ln w="12700">
            <a:noFill/>
          </a:ln>
        </p:spPr>
        <p:txBody>
          <a:bodyPr>
            <a:spAutoFit/>
          </a:bodyPr>
          <a:p>
            <a:pPr>
              <a:spcBef>
                <a:spcPct val="50000"/>
              </a:spcBef>
            </a:pPr>
            <a:r>
              <a:rPr lang="en-US" altLang="zh-CN" sz="2400" dirty="0">
                <a:latin typeface="Arial" panose="020B0604020202020204" pitchFamily="34" charset="0"/>
                <a:ea typeface="SimSun" panose="02010600030101010101" pitchFamily="2" charset="-122"/>
              </a:rPr>
              <a:t>d)</a:t>
            </a:r>
            <a:r>
              <a:rPr lang="en-US" altLang="zh-CN" sz="2400" dirty="0">
                <a:solidFill>
                  <a:srgbClr val="FFFFCC"/>
                </a:solidFill>
                <a:latin typeface="Arial" panose="020B0604020202020204" pitchFamily="34" charset="0"/>
                <a:ea typeface="SimSun" panose="02010600030101010101" pitchFamily="2" charset="-122"/>
              </a:rPr>
              <a:t> </a:t>
            </a:r>
            <a:r>
              <a:rPr lang="en-US" altLang="zh-CN" sz="2800" dirty="0">
                <a:solidFill>
                  <a:schemeClr val="tx2"/>
                </a:solidFill>
                <a:latin typeface="Arial" panose="020B0604020202020204" pitchFamily="34" charset="0"/>
                <a:ea typeface="SimSun" panose="02010600030101010101" pitchFamily="2" charset="-122"/>
              </a:rPr>
              <a:t>It receives copies of all English books</a:t>
            </a:r>
            <a:r>
              <a:rPr lang="en-US" altLang="zh-CN" sz="2400" dirty="0">
                <a:solidFill>
                  <a:schemeClr val="tx2"/>
                </a:solidFill>
                <a:latin typeface="Arial" panose="020B0604020202020204" pitchFamily="34" charset="0"/>
                <a:ea typeface="SimSun" panose="02010600030101010101" pitchFamily="2" charset="-122"/>
              </a:rPr>
              <a:t>.</a:t>
            </a:r>
            <a:r>
              <a:rPr lang="en-US" altLang="zh-CN" sz="2400" dirty="0">
                <a:solidFill>
                  <a:schemeClr val="accent2"/>
                </a:solidFill>
                <a:latin typeface="Arial" panose="020B0604020202020204" pitchFamily="34" charset="0"/>
                <a:ea typeface="SimSun" panose="02010600030101010101" pitchFamily="2" charset="-122"/>
              </a:rPr>
              <a:t> </a:t>
            </a:r>
            <a:endParaRPr sz="2400" dirty="0">
              <a:solidFill>
                <a:schemeClr val="accent2"/>
              </a:solidFill>
              <a:latin typeface="Arial" panose="020B0604020202020204" pitchFamily="34" charset="0"/>
            </a:endParaRPr>
          </a:p>
        </p:txBody>
      </p:sp>
      <p:sp>
        <p:nvSpPr>
          <p:cNvPr id="284681" name="AutoShape 9"/>
          <p:cNvSpPr/>
          <p:nvPr/>
        </p:nvSpPr>
        <p:spPr>
          <a:xfrm>
            <a:off x="7467600" y="4114800"/>
            <a:ext cx="533400" cy="457200"/>
          </a:xfrm>
          <a:prstGeom prst="doubleWave">
            <a:avLst>
              <a:gd name="adj1" fmla="val 6500"/>
              <a:gd name="adj2" fmla="val 0"/>
            </a:avLst>
          </a:prstGeom>
          <a:solidFill>
            <a:srgbClr val="FFFF99">
              <a:alpha val="85881"/>
            </a:srgbClr>
          </a:solidFill>
          <a:ln w="9525" cap="flat" cmpd="sng">
            <a:solidFill>
              <a:srgbClr val="0000FF"/>
            </a:solidFill>
            <a:prstDash val="solid"/>
            <a:miter/>
            <a:headEnd type="none" w="med" len="med"/>
            <a:tailEnd type="none" w="med" len="med"/>
          </a:ln>
        </p:spPr>
        <p:txBody>
          <a:bodyPr wrap="none" anchor="ctr" anchorCtr="0"/>
          <a:p>
            <a:pPr algn="ctr"/>
            <a:r>
              <a:rPr sz="2400" dirty="0">
                <a:solidFill>
                  <a:srgbClr val="FF0000"/>
                </a:solidFill>
                <a:latin typeface="Times New Roman" panose="02020603050405020304" pitchFamily="18" charset="0"/>
              </a:rPr>
              <a:t>T</a:t>
            </a:r>
            <a:endParaRPr dirty="0">
              <a:solidFill>
                <a:srgbClr val="FF0000"/>
              </a:solidFill>
              <a:latin typeface="Arial" panose="020B0604020202020204" pitchFamily="34" charset="0"/>
            </a:endParaRPr>
          </a:p>
        </p:txBody>
      </p:sp>
      <p:sp>
        <p:nvSpPr>
          <p:cNvPr id="284682" name="AutoShape 10"/>
          <p:cNvSpPr/>
          <p:nvPr/>
        </p:nvSpPr>
        <p:spPr>
          <a:xfrm>
            <a:off x="7467600" y="4800600"/>
            <a:ext cx="533400" cy="457200"/>
          </a:xfrm>
          <a:prstGeom prst="doubleWave">
            <a:avLst>
              <a:gd name="adj1" fmla="val 6500"/>
              <a:gd name="adj2" fmla="val 0"/>
            </a:avLst>
          </a:prstGeom>
          <a:solidFill>
            <a:srgbClr val="FFFF99">
              <a:alpha val="85881"/>
            </a:srgbClr>
          </a:solidFill>
          <a:ln w="9525" cap="flat" cmpd="sng">
            <a:solidFill>
              <a:srgbClr val="0000FF"/>
            </a:solidFill>
            <a:prstDash val="solid"/>
            <a:miter/>
            <a:headEnd type="none" w="med" len="med"/>
            <a:tailEnd type="none" w="med" len="med"/>
          </a:ln>
        </p:spPr>
        <p:txBody>
          <a:bodyPr wrap="none" anchor="ctr" anchorCtr="0"/>
          <a:p>
            <a:pPr algn="ctr"/>
            <a:r>
              <a:rPr sz="2400" dirty="0">
                <a:solidFill>
                  <a:srgbClr val="FF0000"/>
                </a:solidFill>
                <a:latin typeface="Times New Roman" panose="02020603050405020304" pitchFamily="18" charset="0"/>
              </a:rPr>
              <a:t>F</a:t>
            </a:r>
            <a:endParaRPr sz="2400" dirty="0">
              <a:solidFill>
                <a:srgbClr val="FF0000"/>
              </a:solidFill>
              <a:latin typeface="Times New Roman" panose="02020603050405020304" pitchFamily="18" charset="0"/>
            </a:endParaRPr>
          </a:p>
        </p:txBody>
      </p:sp>
      <p:sp>
        <p:nvSpPr>
          <p:cNvPr id="284683" name="AutoShape 11"/>
          <p:cNvSpPr/>
          <p:nvPr/>
        </p:nvSpPr>
        <p:spPr>
          <a:xfrm>
            <a:off x="7467600" y="5486400"/>
            <a:ext cx="533400" cy="457200"/>
          </a:xfrm>
          <a:prstGeom prst="doubleWave">
            <a:avLst>
              <a:gd name="adj1" fmla="val 6500"/>
              <a:gd name="adj2" fmla="val 0"/>
            </a:avLst>
          </a:prstGeom>
          <a:solidFill>
            <a:srgbClr val="FFFF99">
              <a:alpha val="85881"/>
            </a:srgbClr>
          </a:solidFill>
          <a:ln w="9525" cap="flat" cmpd="sng">
            <a:solidFill>
              <a:srgbClr val="0000FF"/>
            </a:solidFill>
            <a:prstDash val="solid"/>
            <a:miter/>
            <a:headEnd type="none" w="med" len="med"/>
            <a:tailEnd type="none" w="med" len="med"/>
          </a:ln>
        </p:spPr>
        <p:txBody>
          <a:bodyPr wrap="none" anchor="ctr" anchorCtr="0"/>
          <a:p>
            <a:pPr algn="ctr"/>
            <a:r>
              <a:rPr sz="2400" dirty="0">
                <a:solidFill>
                  <a:srgbClr val="FF0000"/>
                </a:solidFill>
                <a:latin typeface="Times New Roman" panose="02020603050405020304" pitchFamily="18" charset="0"/>
              </a:rPr>
              <a:t>T</a:t>
            </a:r>
            <a:endParaRPr dirty="0">
              <a:solidFill>
                <a:srgbClr val="FF0000"/>
              </a:solidFill>
              <a:latin typeface="Arial" panose="020B0604020202020204" pitchFamily="34" charset="0"/>
            </a:endParaRPr>
          </a:p>
        </p:txBody>
      </p:sp>
      <p:sp>
        <p:nvSpPr>
          <p:cNvPr id="284684" name="AutoShape 12"/>
          <p:cNvSpPr/>
          <p:nvPr/>
        </p:nvSpPr>
        <p:spPr>
          <a:xfrm>
            <a:off x="7467600" y="6172200"/>
            <a:ext cx="533400" cy="457200"/>
          </a:xfrm>
          <a:prstGeom prst="doubleWave">
            <a:avLst>
              <a:gd name="adj1" fmla="val 6500"/>
              <a:gd name="adj2" fmla="val 0"/>
            </a:avLst>
          </a:prstGeom>
          <a:solidFill>
            <a:srgbClr val="FFFF99">
              <a:alpha val="85881"/>
            </a:srgbClr>
          </a:solidFill>
          <a:ln w="9525" cap="flat" cmpd="sng">
            <a:solidFill>
              <a:srgbClr val="0000FF"/>
            </a:solidFill>
            <a:prstDash val="solid"/>
            <a:miter/>
            <a:headEnd type="none" w="med" len="med"/>
            <a:tailEnd type="none" w="med" len="med"/>
          </a:ln>
        </p:spPr>
        <p:txBody>
          <a:bodyPr wrap="none" anchor="ctr" anchorCtr="0"/>
          <a:p>
            <a:pPr algn="ctr"/>
            <a:r>
              <a:rPr sz="2400" dirty="0">
                <a:solidFill>
                  <a:srgbClr val="FF0000"/>
                </a:solidFill>
                <a:latin typeface="Times New Roman" panose="02020603050405020304" pitchFamily="18" charset="0"/>
              </a:rPr>
              <a:t>F</a:t>
            </a:r>
            <a:endParaRPr sz="2400" dirty="0">
              <a:solidFill>
                <a:srgbClr val="FF0000"/>
              </a:solidFill>
              <a:latin typeface="Times New Roman" panose="02020603050405020304" pitchFamily="18" charset="0"/>
            </a:endParaRPr>
          </a:p>
        </p:txBody>
      </p:sp>
      <p:sp>
        <p:nvSpPr>
          <p:cNvPr id="284685" name="Text Box 13"/>
          <p:cNvSpPr txBox="1"/>
          <p:nvPr/>
        </p:nvSpPr>
        <p:spPr>
          <a:xfrm>
            <a:off x="152400" y="639763"/>
            <a:ext cx="8763000" cy="2492375"/>
          </a:xfrm>
          <a:prstGeom prst="rect">
            <a:avLst/>
          </a:prstGeom>
          <a:noFill/>
          <a:ln w="28575" cap="flat" cmpd="sng">
            <a:solidFill>
              <a:srgbClr val="FF0000"/>
            </a:solidFill>
            <a:prstDash val="solid"/>
            <a:miter/>
            <a:headEnd type="none" w="med" len="med"/>
            <a:tailEnd type="none" w="med" len="med"/>
          </a:ln>
        </p:spPr>
        <p:txBody>
          <a:bodyPr>
            <a:spAutoFit/>
          </a:bodyPr>
          <a:p>
            <a:pPr>
              <a:spcBef>
                <a:spcPct val="50000"/>
              </a:spcBef>
            </a:pPr>
            <a:r>
              <a:rPr sz="2600" dirty="0">
                <a:solidFill>
                  <a:srgbClr val="0000CC"/>
                </a:solidFill>
                <a:latin typeface=".VnTime" panose="020B7200000000000000" pitchFamily="34" charset="0"/>
              </a:rPr>
              <a:t>One of the world’s largest libraries is the United State’s Library of Congress. It is in Washington D.C, the capital of the USA. It receives copies of all American books. It contains over 100 million books. It has about 1,000 km of shelves. It has over 5,000 employees.</a:t>
            </a:r>
            <a:endParaRPr sz="2600" dirty="0">
              <a:solidFill>
                <a:srgbClr val="0000CC"/>
              </a:solidFill>
              <a:latin typeface=".VnTime" panose="020B7200000000000000" pitchFamily="34" charset="0"/>
            </a:endParaRPr>
          </a:p>
        </p:txBody>
      </p:sp>
      <p:sp>
        <p:nvSpPr>
          <p:cNvPr id="11276" name="Rectangle 14"/>
          <p:cNvSpPr/>
          <p:nvPr/>
        </p:nvSpPr>
        <p:spPr>
          <a:xfrm>
            <a:off x="228600" y="0"/>
            <a:ext cx="8229600" cy="533400"/>
          </a:xfrm>
          <a:prstGeom prst="rect">
            <a:avLst/>
          </a:prstGeom>
          <a:noFill/>
          <a:ln w="9525">
            <a:noFill/>
          </a:ln>
        </p:spPr>
        <p:txBody>
          <a:bodyPr anchor="ctr" anchorCtr="0"/>
          <a:p>
            <a:pPr algn="ctr"/>
            <a:r>
              <a:rPr sz="3600" dirty="0">
                <a:solidFill>
                  <a:srgbClr val="FF3300"/>
                </a:solidFill>
                <a:latin typeface="Arial" panose="020B0604020202020204" pitchFamily="34" charset="0"/>
              </a:rPr>
              <a:t>The Library of Congress</a:t>
            </a:r>
            <a:endParaRPr sz="3600" dirty="0">
              <a:solidFill>
                <a:srgbClr val="FF3300"/>
              </a:solidFill>
              <a:latin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4685"/>
                                        </p:tgtEl>
                                        <p:attrNameLst>
                                          <p:attrName>style.visibility</p:attrName>
                                        </p:attrNameLst>
                                      </p:cBhvr>
                                      <p:to>
                                        <p:strVal val="visible"/>
                                      </p:to>
                                    </p:set>
                                    <p:animEffect transition="in" filter="box(in)">
                                      <p:cBhvr>
                                        <p:cTn id="7" dur="500"/>
                                        <p:tgtEl>
                                          <p:spTgt spid="28468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84676"/>
                                        </p:tgtEl>
                                        <p:attrNameLst>
                                          <p:attrName>style.visibility</p:attrName>
                                        </p:attrNameLst>
                                      </p:cBhvr>
                                      <p:to>
                                        <p:strVal val="visible"/>
                                      </p:to>
                                    </p:set>
                                    <p:animEffect transition="in" filter="box(in)">
                                      <p:cBhvr>
                                        <p:cTn id="12" dur="500"/>
                                        <p:tgtEl>
                                          <p:spTgt spid="284676"/>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284677"/>
                                        </p:tgtEl>
                                        <p:attrNameLst>
                                          <p:attrName>style.visibility</p:attrName>
                                        </p:attrNameLst>
                                      </p:cBhvr>
                                      <p:to>
                                        <p:strVal val="visible"/>
                                      </p:to>
                                    </p:set>
                                    <p:animEffect transition="in" filter="box(in)">
                                      <p:cBhvr>
                                        <p:cTn id="15" dur="500"/>
                                        <p:tgtEl>
                                          <p:spTgt spid="284677"/>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284678"/>
                                        </p:tgtEl>
                                        <p:attrNameLst>
                                          <p:attrName>style.visibility</p:attrName>
                                        </p:attrNameLst>
                                      </p:cBhvr>
                                      <p:to>
                                        <p:strVal val="visible"/>
                                      </p:to>
                                    </p:set>
                                    <p:animEffect transition="in" filter="box(in)">
                                      <p:cBhvr>
                                        <p:cTn id="18" dur="500"/>
                                        <p:tgtEl>
                                          <p:spTgt spid="284678"/>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284679"/>
                                        </p:tgtEl>
                                        <p:attrNameLst>
                                          <p:attrName>style.visibility</p:attrName>
                                        </p:attrNameLst>
                                      </p:cBhvr>
                                      <p:to>
                                        <p:strVal val="visible"/>
                                      </p:to>
                                    </p:set>
                                    <p:animEffect transition="in" filter="box(in)">
                                      <p:cBhvr>
                                        <p:cTn id="21" dur="500"/>
                                        <p:tgtEl>
                                          <p:spTgt spid="284679"/>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284680"/>
                                        </p:tgtEl>
                                        <p:attrNameLst>
                                          <p:attrName>style.visibility</p:attrName>
                                        </p:attrNameLst>
                                      </p:cBhvr>
                                      <p:to>
                                        <p:strVal val="visible"/>
                                      </p:to>
                                    </p:set>
                                    <p:animEffect transition="in" filter="box(in)">
                                      <p:cBhvr>
                                        <p:cTn id="24" dur="500"/>
                                        <p:tgtEl>
                                          <p:spTgt spid="284680"/>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284681"/>
                                        </p:tgtEl>
                                        <p:attrNameLst>
                                          <p:attrName>style.visibility</p:attrName>
                                        </p:attrNameLst>
                                      </p:cBhvr>
                                      <p:to>
                                        <p:strVal val="visible"/>
                                      </p:to>
                                    </p:set>
                                    <p:animEffect transition="in" filter="checkerboard(across)">
                                      <p:cBhvr>
                                        <p:cTn id="29" dur="500"/>
                                        <p:tgtEl>
                                          <p:spTgt spid="284681"/>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284682"/>
                                        </p:tgtEl>
                                        <p:attrNameLst>
                                          <p:attrName>style.visibility</p:attrName>
                                        </p:attrNameLst>
                                      </p:cBhvr>
                                      <p:to>
                                        <p:strVal val="visible"/>
                                      </p:to>
                                    </p:set>
                                    <p:anim calcmode="lin" valueType="num">
                                      <p:cBhvr>
                                        <p:cTn id="34" dur="500" fill="hold"/>
                                        <p:tgtEl>
                                          <p:spTgt spid="284682"/>
                                        </p:tgtEl>
                                        <p:attrNameLst>
                                          <p:attrName>ppt_w</p:attrName>
                                        </p:attrNameLst>
                                      </p:cBhvr>
                                      <p:tavLst>
                                        <p:tav tm="0">
                                          <p:val>
                                            <p:fltVal val="0.000000"/>
                                          </p:val>
                                        </p:tav>
                                        <p:tav tm="100000">
                                          <p:val>
                                            <p:strVal val="#ppt_w"/>
                                          </p:val>
                                        </p:tav>
                                      </p:tavLst>
                                    </p:anim>
                                    <p:anim calcmode="lin" valueType="num">
                                      <p:cBhvr>
                                        <p:cTn id="35" dur="500" fill="hold"/>
                                        <p:tgtEl>
                                          <p:spTgt spid="284682"/>
                                        </p:tgtEl>
                                        <p:attrNameLst>
                                          <p:attrName>ppt_h</p:attrName>
                                        </p:attrNameLst>
                                      </p:cBhvr>
                                      <p:tavLst>
                                        <p:tav tm="0">
                                          <p:val>
                                            <p:fltVal val="0.000000"/>
                                          </p:val>
                                        </p:tav>
                                        <p:tav tm="100000">
                                          <p:val>
                                            <p:strVal val="#ppt_h"/>
                                          </p:val>
                                        </p:tav>
                                      </p:tavLst>
                                    </p:anim>
                                    <p:animEffect transition="in" filter="fade">
                                      <p:cBhvr>
                                        <p:cTn id="36" dur="500"/>
                                        <p:tgtEl>
                                          <p:spTgt spid="284682"/>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284683"/>
                                        </p:tgtEl>
                                        <p:attrNameLst>
                                          <p:attrName>style.visibility</p:attrName>
                                        </p:attrNameLst>
                                      </p:cBhvr>
                                      <p:to>
                                        <p:strVal val="visible"/>
                                      </p:to>
                                    </p:set>
                                    <p:anim calcmode="lin" valueType="num">
                                      <p:cBhvr>
                                        <p:cTn id="41" dur="500" fill="hold"/>
                                        <p:tgtEl>
                                          <p:spTgt spid="284683"/>
                                        </p:tgtEl>
                                        <p:attrNameLst>
                                          <p:attrName>ppt_w</p:attrName>
                                        </p:attrNameLst>
                                      </p:cBhvr>
                                      <p:tavLst>
                                        <p:tav tm="0">
                                          <p:val>
                                            <p:fltVal val="0.000000"/>
                                          </p:val>
                                        </p:tav>
                                        <p:tav tm="100000">
                                          <p:val>
                                            <p:strVal val="#ppt_w"/>
                                          </p:val>
                                        </p:tav>
                                      </p:tavLst>
                                    </p:anim>
                                    <p:anim calcmode="lin" valueType="num">
                                      <p:cBhvr>
                                        <p:cTn id="42" dur="500" fill="hold"/>
                                        <p:tgtEl>
                                          <p:spTgt spid="284683"/>
                                        </p:tgtEl>
                                        <p:attrNameLst>
                                          <p:attrName>ppt_h</p:attrName>
                                        </p:attrNameLst>
                                      </p:cBhvr>
                                      <p:tavLst>
                                        <p:tav tm="0">
                                          <p:val>
                                            <p:fltVal val="0.000000"/>
                                          </p:val>
                                        </p:tav>
                                        <p:tav tm="100000">
                                          <p:val>
                                            <p:strVal val="#ppt_h"/>
                                          </p:val>
                                        </p:tav>
                                      </p:tavLst>
                                    </p:anim>
                                    <p:animEffect transition="in" filter="fade">
                                      <p:cBhvr>
                                        <p:cTn id="43" dur="500"/>
                                        <p:tgtEl>
                                          <p:spTgt spid="284683"/>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284684"/>
                                        </p:tgtEl>
                                        <p:attrNameLst>
                                          <p:attrName>style.visibility</p:attrName>
                                        </p:attrNameLst>
                                      </p:cBhvr>
                                      <p:to>
                                        <p:strVal val="visible"/>
                                      </p:to>
                                    </p:set>
                                    <p:anim calcmode="lin" valueType="num">
                                      <p:cBhvr>
                                        <p:cTn id="48" dur="500" fill="hold"/>
                                        <p:tgtEl>
                                          <p:spTgt spid="284684"/>
                                        </p:tgtEl>
                                        <p:attrNameLst>
                                          <p:attrName>ppt_w</p:attrName>
                                        </p:attrNameLst>
                                      </p:cBhvr>
                                      <p:tavLst>
                                        <p:tav tm="0">
                                          <p:val>
                                            <p:fltVal val="0.000000"/>
                                          </p:val>
                                        </p:tav>
                                        <p:tav tm="100000">
                                          <p:val>
                                            <p:strVal val="#ppt_w"/>
                                          </p:val>
                                        </p:tav>
                                      </p:tavLst>
                                    </p:anim>
                                    <p:anim calcmode="lin" valueType="num">
                                      <p:cBhvr>
                                        <p:cTn id="49" dur="500" fill="hold"/>
                                        <p:tgtEl>
                                          <p:spTgt spid="284684"/>
                                        </p:tgtEl>
                                        <p:attrNameLst>
                                          <p:attrName>ppt_h</p:attrName>
                                        </p:attrNameLst>
                                      </p:cBhvr>
                                      <p:tavLst>
                                        <p:tav tm="0">
                                          <p:val>
                                            <p:fltVal val="0.000000"/>
                                          </p:val>
                                        </p:tav>
                                        <p:tav tm="100000">
                                          <p:val>
                                            <p:strVal val="#ppt_h"/>
                                          </p:val>
                                        </p:tav>
                                      </p:tavLst>
                                    </p:anim>
                                    <p:animEffect transition="in" filter="fade">
                                      <p:cBhvr>
                                        <p:cTn id="50" dur="500"/>
                                        <p:tgtEl>
                                          <p:spTgt spid="284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6" grpId="0" animBg="1"/>
      <p:bldP spid="284677" grpId="0"/>
      <p:bldP spid="284678" grpId="0"/>
      <p:bldP spid="284679" grpId="0"/>
      <p:bldP spid="284680" grpId="0"/>
      <p:bldP spid="284681" grpId="0" animBg="1"/>
      <p:bldP spid="284682" grpId="0" animBg="1"/>
      <p:bldP spid="284683" grpId="0" animBg="1"/>
      <p:bldP spid="284684" grpId="0" animBg="1"/>
      <p:bldP spid="284685" grpId="0" animBg="1"/>
    </p:bldLst>
  </p:timing>
</p:sld>
</file>

<file path=ppt/tags/tag1.xml><?xml version="1.0" encoding="utf-8"?>
<p:tagLst xmlns:p="http://schemas.openxmlformats.org/presentationml/2006/main">
  <p:tag name="TIMING" val="|45.1"/>
</p:tagLst>
</file>

<file path=ppt/tags/tag2.xml><?xml version="1.0" encoding="utf-8"?>
<p:tagLst xmlns:p="http://schemas.openxmlformats.org/presentationml/2006/main">
  <p:tag name="TIMING" val="|0.2|1.1|1.|94.8|1.6|1.5|1.4|1.3|1.6|1.5|1.3"/>
</p:tagLst>
</file>

<file path=ppt/tags/tag3.xml><?xml version="1.0" encoding="utf-8"?>
<p:tagLst xmlns:p="http://schemas.openxmlformats.org/presentationml/2006/main">
  <p:tag name="TIMING" val="|0.7|1.2|0.5|0.3"/>
</p:tagLst>
</file>

<file path=ppt/tags/tag4.xml><?xml version="1.0" encoding="utf-8"?>
<p:tagLst xmlns:p="http://schemas.openxmlformats.org/presentationml/2006/main">
  <p:tag name="TIMING" val="|0.4|5.7|14.7|4.1|2.2|21.3|5.4|1.8|12.5|7.6"/>
</p:tagLst>
</file>

<file path=ppt/tags/tag5.xml><?xml version="1.0" encoding="utf-8"?>
<p:tagLst xmlns:p="http://schemas.openxmlformats.org/presentationml/2006/main">
  <p:tag name="TIMING" val="|0.4|5.7|14.7|4.1|2.2|21.3|5.4|1.8|12.5|7.6"/>
</p:tagLst>
</file>

<file path=ppt/theme/theme1.xml><?xml version="1.0" encoding="utf-8"?>
<a:theme xmlns:a="http://schemas.openxmlformats.org/drawingml/2006/main" name="OliveCheckClean">
  <a:themeElements>
    <a:clrScheme name="OliveCheckClea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iveCheckClea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sng"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sng"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liveCheckClea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iveCheckClea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iveCheckClea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iveCheckClea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iveCheckClea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iveCheckClea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iveCheckClea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iveCheckClea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iveCheckClea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iveCheckClea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iveCheckClea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iveCheckClea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OliveCheckClean</Template>
  <TotalTime>0</TotalTime>
  <Words>1632</Words>
  <Application>WPS Presentation</Application>
  <PresentationFormat/>
  <Paragraphs>148</Paragraphs>
  <Slides>12</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12</vt:i4>
      </vt:variant>
    </vt:vector>
  </HeadingPairs>
  <TitlesOfParts>
    <vt:vector size="25" baseType="lpstr">
      <vt:lpstr>Arial</vt:lpstr>
      <vt:lpstr>SimSun</vt:lpstr>
      <vt:lpstr>Wingdings</vt:lpstr>
      <vt:lpstr>Arial Black</vt:lpstr>
      <vt:lpstr>Times New Roman</vt:lpstr>
      <vt:lpstr>Wingdings 3</vt:lpstr>
      <vt:lpstr>Symbol</vt:lpstr>
      <vt:lpstr>.VnTime</vt:lpstr>
      <vt:lpstr>Tahoma</vt:lpstr>
      <vt:lpstr>Microsoft YaHei</vt:lpstr>
      <vt:lpstr>Arial Unicode MS</vt:lpstr>
      <vt:lpstr>Calibri</vt:lpstr>
      <vt:lpstr>OliveCheckClean</vt:lpstr>
      <vt:lpstr>PowerPoint 演示文稿</vt:lpstr>
      <vt:lpstr>PowerPoint 演示文稿</vt:lpstr>
      <vt:lpstr>PowerPoint 演示文稿</vt:lpstr>
      <vt:lpstr>PowerPoint 演示文稿</vt:lpstr>
      <vt:lpstr>PowerPoint 演示文稿</vt:lpstr>
      <vt:lpstr>PowerPoint 演示文稿</vt:lpstr>
      <vt:lpstr>The Library of Congress</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Period : 51 Unit 8        CELEBRATIONS</dc:title>
  <dc:creator>VNN.R9</dc:creator>
  <cp:lastModifiedBy>defaultuser0</cp:lastModifiedBy>
  <cp:revision>412</cp:revision>
  <dcterms:created xsi:type="dcterms:W3CDTF">2006-02-17T23:01:00Z</dcterms:created>
  <dcterms:modified xsi:type="dcterms:W3CDTF">2021-10-14T15:04:31Z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06D1F374E73B421AAFFBEA60991903CA</vt:lpwstr>
  </property>
  <property fmtid="{D5CDD505-2E9C-101B-9397-08002B2CF9AE}" pid="3" name="KSOProductBuildVer">
    <vt:lpwstr>1033-11.2.0.10323</vt:lpwstr>
  </property>
</Properties>
</file>